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9" r:id="rId4"/>
  </p:sldMasterIdLst>
  <p:notesMasterIdLst>
    <p:notesMasterId r:id="rId14"/>
  </p:notesMasterIdLst>
  <p:handoutMasterIdLst>
    <p:handoutMasterId r:id="rId15"/>
  </p:handoutMasterIdLst>
  <p:sldIdLst>
    <p:sldId id="265" r:id="rId5"/>
    <p:sldId id="257" r:id="rId6"/>
    <p:sldId id="266" r:id="rId7"/>
    <p:sldId id="269" r:id="rId8"/>
    <p:sldId id="271" r:id="rId9"/>
    <p:sldId id="270" r:id="rId10"/>
    <p:sldId id="273" r:id="rId11"/>
    <p:sldId id="275" r:id="rId12"/>
    <p:sldId id="274" r:id="rId13"/>
  </p:sldIdLst>
  <p:sldSz cx="12192000" cy="6858000"/>
  <p:notesSz cx="9926638"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owell HM Kong" initials="LHK" lastIdx="3" clrIdx="0">
    <p:extLst>
      <p:ext uri="{19B8F6BF-5375-455C-9EA6-DF929625EA0E}">
        <p15:presenceInfo xmlns:p15="http://schemas.microsoft.com/office/powerpoint/2012/main" userId="Lowell HM Kon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24" autoAdjust="0"/>
    <p:restoredTop sz="94660"/>
  </p:normalViewPr>
  <p:slideViewPr>
    <p:cSldViewPr>
      <p:cViewPr varScale="1">
        <p:scale>
          <a:sx n="82" d="100"/>
          <a:sy n="82" d="100"/>
        </p:scale>
        <p:origin x="754" y="72"/>
      </p:cViewPr>
      <p:guideLst>
        <p:guide orient="horz" pos="2160"/>
        <p:guide pos="3840"/>
      </p:guideLst>
    </p:cSldViewPr>
  </p:slideViewPr>
  <p:notesTextViewPr>
    <p:cViewPr>
      <p:scale>
        <a:sx n="1" d="1"/>
        <a:sy n="1" d="1"/>
      </p:scale>
      <p:origin x="0" y="0"/>
    </p:cViewPr>
  </p:notesTextViewPr>
  <p:notesViewPr>
    <p:cSldViewPr>
      <p:cViewPr varScale="1">
        <p:scale>
          <a:sx n="51" d="100"/>
          <a:sy n="51" d="100"/>
        </p:scale>
        <p:origin x="2692" y="2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625" cy="34026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621696" y="0"/>
            <a:ext cx="4302625" cy="340265"/>
          </a:xfrm>
          <a:prstGeom prst="rect">
            <a:avLst/>
          </a:prstGeom>
        </p:spPr>
        <p:txBody>
          <a:bodyPr vert="horz" lIns="91440" tIns="45720" rIns="91440" bIns="45720" rtlCol="0"/>
          <a:lstStyle>
            <a:lvl1pPr algn="r">
              <a:defRPr sz="1200"/>
            </a:lvl1pPr>
          </a:lstStyle>
          <a:p>
            <a:fld id="{04ED5854-FA51-4288-BF48-BA7F6B080899}" type="datetimeFigureOut">
              <a:rPr lang="en-US" smtClean="0"/>
              <a:t>7/25/2024</a:t>
            </a:fld>
            <a:endParaRPr lang="en-US"/>
          </a:p>
        </p:txBody>
      </p:sp>
      <p:sp>
        <p:nvSpPr>
          <p:cNvPr id="4" name="Footer Placeholder 3"/>
          <p:cNvSpPr>
            <a:spLocks noGrp="1"/>
          </p:cNvSpPr>
          <p:nvPr>
            <p:ph type="ftr" sz="quarter" idx="2"/>
          </p:nvPr>
        </p:nvSpPr>
        <p:spPr>
          <a:xfrm>
            <a:off x="0" y="6457410"/>
            <a:ext cx="4302625" cy="34026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621696" y="6457410"/>
            <a:ext cx="4302625" cy="340265"/>
          </a:xfrm>
          <a:prstGeom prst="rect">
            <a:avLst/>
          </a:prstGeom>
        </p:spPr>
        <p:txBody>
          <a:bodyPr vert="horz" lIns="91440" tIns="45720" rIns="91440" bIns="45720" rtlCol="0" anchor="b"/>
          <a:lstStyle>
            <a:lvl1pPr algn="r">
              <a:defRPr sz="1200"/>
            </a:lvl1pPr>
          </a:lstStyle>
          <a:p>
            <a:fld id="{66F50ED0-2F4E-4E61-B494-033A5468EE33}" type="slidenum">
              <a:rPr lang="en-US" smtClean="0"/>
              <a:t>‹#›</a:t>
            </a:fld>
            <a:endParaRPr lang="en-US"/>
          </a:p>
        </p:txBody>
      </p:sp>
    </p:spTree>
    <p:extLst>
      <p:ext uri="{BB962C8B-B14F-4D97-AF65-F5344CB8AC3E}">
        <p14:creationId xmlns:p14="http://schemas.microsoft.com/office/powerpoint/2010/main" val="2965382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0"/>
            <a:ext cx="4301543" cy="341064"/>
          </a:xfrm>
          <a:prstGeom prst="rect">
            <a:avLst/>
          </a:prstGeom>
        </p:spPr>
        <p:txBody>
          <a:bodyPr vert="horz" lIns="91440" tIns="45720" rIns="91440" bIns="45720" rtlCol="0"/>
          <a:lstStyle>
            <a:lvl1pPr algn="l">
              <a:defRPr sz="1200"/>
            </a:lvl1pPr>
          </a:lstStyle>
          <a:p>
            <a:endParaRPr lang="en-HK"/>
          </a:p>
        </p:txBody>
      </p:sp>
      <p:sp>
        <p:nvSpPr>
          <p:cNvPr id="3" name="Date Placeholder 2"/>
          <p:cNvSpPr>
            <a:spLocks noGrp="1"/>
          </p:cNvSpPr>
          <p:nvPr>
            <p:ph type="dt" idx="1"/>
          </p:nvPr>
        </p:nvSpPr>
        <p:spPr>
          <a:xfrm>
            <a:off x="5622802" y="0"/>
            <a:ext cx="4301543" cy="341064"/>
          </a:xfrm>
          <a:prstGeom prst="rect">
            <a:avLst/>
          </a:prstGeom>
        </p:spPr>
        <p:txBody>
          <a:bodyPr vert="horz" lIns="91440" tIns="45720" rIns="91440" bIns="45720" rtlCol="0"/>
          <a:lstStyle>
            <a:lvl1pPr algn="r">
              <a:defRPr sz="1200"/>
            </a:lvl1pPr>
          </a:lstStyle>
          <a:p>
            <a:fld id="{65AFCD08-8250-467B-8754-BC8DEFB802A0}" type="datetimeFigureOut">
              <a:rPr lang="en-HK" smtClean="0"/>
              <a:t>25/7/2024</a:t>
            </a:fld>
            <a:endParaRPr lang="en-HK"/>
          </a:p>
        </p:txBody>
      </p:sp>
      <p:sp>
        <p:nvSpPr>
          <p:cNvPr id="4" name="Slide Image Placeholder 3"/>
          <p:cNvSpPr>
            <a:spLocks noGrp="1" noRot="1" noChangeAspect="1"/>
          </p:cNvSpPr>
          <p:nvPr>
            <p:ph type="sldImg" idx="2"/>
          </p:nvPr>
        </p:nvSpPr>
        <p:spPr>
          <a:xfrm>
            <a:off x="2925763" y="850900"/>
            <a:ext cx="4075112" cy="2292350"/>
          </a:xfrm>
          <a:prstGeom prst="rect">
            <a:avLst/>
          </a:prstGeom>
          <a:noFill/>
          <a:ln w="12700">
            <a:solidFill>
              <a:prstClr val="black"/>
            </a:solidFill>
          </a:ln>
        </p:spPr>
        <p:txBody>
          <a:bodyPr vert="horz" lIns="91440" tIns="45720" rIns="91440" bIns="45720" rtlCol="0" anchor="ctr"/>
          <a:lstStyle/>
          <a:p>
            <a:endParaRPr lang="en-HK"/>
          </a:p>
        </p:txBody>
      </p:sp>
      <p:sp>
        <p:nvSpPr>
          <p:cNvPr id="5" name="Notes Placeholder 4"/>
          <p:cNvSpPr>
            <a:spLocks noGrp="1"/>
          </p:cNvSpPr>
          <p:nvPr>
            <p:ph type="body" sz="quarter" idx="3"/>
          </p:nvPr>
        </p:nvSpPr>
        <p:spPr>
          <a:xfrm>
            <a:off x="992665" y="3271381"/>
            <a:ext cx="7941310" cy="267658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HK"/>
          </a:p>
        </p:txBody>
      </p:sp>
      <p:sp>
        <p:nvSpPr>
          <p:cNvPr id="6" name="Footer Placeholder 5"/>
          <p:cNvSpPr>
            <a:spLocks noGrp="1"/>
          </p:cNvSpPr>
          <p:nvPr>
            <p:ph type="ftr" sz="quarter" idx="4"/>
          </p:nvPr>
        </p:nvSpPr>
        <p:spPr>
          <a:xfrm>
            <a:off x="4" y="6456613"/>
            <a:ext cx="4301543" cy="341064"/>
          </a:xfrm>
          <a:prstGeom prst="rect">
            <a:avLst/>
          </a:prstGeom>
        </p:spPr>
        <p:txBody>
          <a:bodyPr vert="horz" lIns="91440" tIns="45720" rIns="91440" bIns="45720" rtlCol="0" anchor="b"/>
          <a:lstStyle>
            <a:lvl1pPr algn="l">
              <a:defRPr sz="1200"/>
            </a:lvl1pPr>
          </a:lstStyle>
          <a:p>
            <a:endParaRPr lang="en-HK"/>
          </a:p>
        </p:txBody>
      </p:sp>
      <p:sp>
        <p:nvSpPr>
          <p:cNvPr id="7" name="Slide Number Placeholder 6"/>
          <p:cNvSpPr>
            <a:spLocks noGrp="1"/>
          </p:cNvSpPr>
          <p:nvPr>
            <p:ph type="sldNum" sz="quarter" idx="5"/>
          </p:nvPr>
        </p:nvSpPr>
        <p:spPr>
          <a:xfrm>
            <a:off x="5622802" y="6456613"/>
            <a:ext cx="4301543" cy="341064"/>
          </a:xfrm>
          <a:prstGeom prst="rect">
            <a:avLst/>
          </a:prstGeom>
        </p:spPr>
        <p:txBody>
          <a:bodyPr vert="horz" lIns="91440" tIns="45720" rIns="91440" bIns="45720" rtlCol="0" anchor="b"/>
          <a:lstStyle>
            <a:lvl1pPr algn="r">
              <a:defRPr sz="1200"/>
            </a:lvl1pPr>
          </a:lstStyle>
          <a:p>
            <a:fld id="{4CDF90BD-B51E-47C3-AEC4-213115FCB3A1}" type="slidenum">
              <a:rPr lang="en-HK" smtClean="0"/>
              <a:t>‹#›</a:t>
            </a:fld>
            <a:endParaRPr lang="en-HK"/>
          </a:p>
        </p:txBody>
      </p:sp>
    </p:spTree>
    <p:extLst>
      <p:ext uri="{BB962C8B-B14F-4D97-AF65-F5344CB8AC3E}">
        <p14:creationId xmlns:p14="http://schemas.microsoft.com/office/powerpoint/2010/main" val="26802562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DF90BD-B51E-47C3-AEC4-213115FCB3A1}" type="slidenum">
              <a:rPr lang="en-HK" smtClean="0"/>
              <a:t>1</a:t>
            </a:fld>
            <a:endParaRPr lang="en-HK"/>
          </a:p>
        </p:txBody>
      </p:sp>
    </p:spTree>
    <p:extLst>
      <p:ext uri="{BB962C8B-B14F-4D97-AF65-F5344CB8AC3E}">
        <p14:creationId xmlns:p14="http://schemas.microsoft.com/office/powerpoint/2010/main" val="7485977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DF90BD-B51E-47C3-AEC4-213115FCB3A1}" type="slidenum">
              <a:rPr lang="en-HK" smtClean="0"/>
              <a:t>2</a:t>
            </a:fld>
            <a:endParaRPr lang="en-HK"/>
          </a:p>
        </p:txBody>
      </p:sp>
    </p:spTree>
    <p:extLst>
      <p:ext uri="{BB962C8B-B14F-4D97-AF65-F5344CB8AC3E}">
        <p14:creationId xmlns:p14="http://schemas.microsoft.com/office/powerpoint/2010/main" val="12865419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DF90BD-B51E-47C3-AEC4-213115FCB3A1}" type="slidenum">
              <a:rPr lang="en-HK" smtClean="0"/>
              <a:t>3</a:t>
            </a:fld>
            <a:endParaRPr lang="en-HK"/>
          </a:p>
        </p:txBody>
      </p:sp>
    </p:spTree>
    <p:extLst>
      <p:ext uri="{BB962C8B-B14F-4D97-AF65-F5344CB8AC3E}">
        <p14:creationId xmlns:p14="http://schemas.microsoft.com/office/powerpoint/2010/main" val="21130533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DF90BD-B51E-47C3-AEC4-213115FCB3A1}" type="slidenum">
              <a:rPr lang="en-HK" smtClean="0"/>
              <a:t>4</a:t>
            </a:fld>
            <a:endParaRPr lang="en-HK"/>
          </a:p>
        </p:txBody>
      </p:sp>
    </p:spTree>
    <p:extLst>
      <p:ext uri="{BB962C8B-B14F-4D97-AF65-F5344CB8AC3E}">
        <p14:creationId xmlns:p14="http://schemas.microsoft.com/office/powerpoint/2010/main" val="3065330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DF90BD-B51E-47C3-AEC4-213115FCB3A1}" type="slidenum">
              <a:rPr lang="en-HK" smtClean="0"/>
              <a:t>5</a:t>
            </a:fld>
            <a:endParaRPr lang="en-HK"/>
          </a:p>
        </p:txBody>
      </p:sp>
    </p:spTree>
    <p:extLst>
      <p:ext uri="{BB962C8B-B14F-4D97-AF65-F5344CB8AC3E}">
        <p14:creationId xmlns:p14="http://schemas.microsoft.com/office/powerpoint/2010/main" val="814773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DF90BD-B51E-47C3-AEC4-213115FCB3A1}" type="slidenum">
              <a:rPr lang="en-HK" smtClean="0"/>
              <a:t>6</a:t>
            </a:fld>
            <a:endParaRPr lang="en-HK"/>
          </a:p>
        </p:txBody>
      </p:sp>
    </p:spTree>
    <p:extLst>
      <p:ext uri="{BB962C8B-B14F-4D97-AF65-F5344CB8AC3E}">
        <p14:creationId xmlns:p14="http://schemas.microsoft.com/office/powerpoint/2010/main" val="23657315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DF90BD-B51E-47C3-AEC4-213115FCB3A1}" type="slidenum">
              <a:rPr lang="en-HK" smtClean="0"/>
              <a:t>7</a:t>
            </a:fld>
            <a:endParaRPr lang="en-HK"/>
          </a:p>
        </p:txBody>
      </p:sp>
    </p:spTree>
    <p:extLst>
      <p:ext uri="{BB962C8B-B14F-4D97-AF65-F5344CB8AC3E}">
        <p14:creationId xmlns:p14="http://schemas.microsoft.com/office/powerpoint/2010/main" val="2700094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DF90BD-B51E-47C3-AEC4-213115FCB3A1}" type="slidenum">
              <a:rPr lang="en-HK" smtClean="0"/>
              <a:t>8</a:t>
            </a:fld>
            <a:endParaRPr lang="en-HK"/>
          </a:p>
        </p:txBody>
      </p:sp>
    </p:spTree>
    <p:extLst>
      <p:ext uri="{BB962C8B-B14F-4D97-AF65-F5344CB8AC3E}">
        <p14:creationId xmlns:p14="http://schemas.microsoft.com/office/powerpoint/2010/main" val="5478524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DF90BD-B51E-47C3-AEC4-213115FCB3A1}" type="slidenum">
              <a:rPr lang="en-HK" smtClean="0"/>
              <a:t>9</a:t>
            </a:fld>
            <a:endParaRPr lang="en-HK"/>
          </a:p>
        </p:txBody>
      </p:sp>
    </p:spTree>
    <p:extLst>
      <p:ext uri="{BB962C8B-B14F-4D97-AF65-F5344CB8AC3E}">
        <p14:creationId xmlns:p14="http://schemas.microsoft.com/office/powerpoint/2010/main" val="15415977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27375" y="304802"/>
            <a:ext cx="10997357" cy="402031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627376" y="4455620"/>
            <a:ext cx="10997357" cy="1753217"/>
          </a:xfrm>
        </p:spPr>
        <p:txBody>
          <a:bodyPr lIns="91440" rIns="91440">
            <a:normAutofit/>
          </a:bodyPr>
          <a:lstStyle>
            <a:lvl1pPr marL="0" indent="0" algn="l">
              <a:buNone/>
              <a:defRPr sz="2400" cap="none"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p>
            <a:fld id="{00751C04-6B56-48FB-88B0-19BE4460FE95}" type="datetimeFigureOut">
              <a:rPr lang="en-HK" smtClean="0"/>
              <a:t>25/7/2024</a:t>
            </a:fld>
            <a:endParaRPr lang="en-HK"/>
          </a:p>
        </p:txBody>
      </p:sp>
      <p:sp>
        <p:nvSpPr>
          <p:cNvPr id="5" name="Footer Placeholder 4"/>
          <p:cNvSpPr>
            <a:spLocks noGrp="1"/>
          </p:cNvSpPr>
          <p:nvPr>
            <p:ph type="ftr" sz="quarter" idx="11"/>
          </p:nvPr>
        </p:nvSpPr>
        <p:spPr>
          <a:xfrm>
            <a:off x="3164843" y="6459785"/>
            <a:ext cx="7020558" cy="342928"/>
          </a:xfrm>
        </p:spPr>
        <p:txBody>
          <a:bodyPr/>
          <a:lstStyle/>
          <a:p>
            <a:endParaRPr lang="en-HK" dirty="0"/>
          </a:p>
        </p:txBody>
      </p:sp>
      <p:sp>
        <p:nvSpPr>
          <p:cNvPr id="6" name="Slide Number Placeholder 5"/>
          <p:cNvSpPr>
            <a:spLocks noGrp="1"/>
          </p:cNvSpPr>
          <p:nvPr>
            <p:ph type="sldNum" sz="quarter" idx="12"/>
          </p:nvPr>
        </p:nvSpPr>
        <p:spPr/>
        <p:txBody>
          <a:bodyPr/>
          <a:lstStyle/>
          <a:p>
            <a:fld id="{15371A14-B2AA-476F-8E3A-C19D1F713DE2}" type="slidenum">
              <a:rPr lang="en-HK" smtClean="0"/>
              <a:t>‹#›</a:t>
            </a:fld>
            <a:endParaRPr lang="en-HK"/>
          </a:p>
        </p:txBody>
      </p:sp>
      <p:cxnSp>
        <p:nvCxnSpPr>
          <p:cNvPr id="9" name="Straight Connector 8"/>
          <p:cNvCxnSpPr>
            <a:cxnSpLocks/>
          </p:cNvCxnSpPr>
          <p:nvPr/>
        </p:nvCxnSpPr>
        <p:spPr>
          <a:xfrm flipV="1">
            <a:off x="598057" y="4325112"/>
            <a:ext cx="11026675" cy="18288"/>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5888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751C04-6B56-48FB-88B0-19BE4460FE95}" type="datetimeFigureOut">
              <a:rPr lang="en-HK" smtClean="0"/>
              <a:t>25/7/2024</a:t>
            </a:fld>
            <a:endParaRPr lang="en-HK"/>
          </a:p>
        </p:txBody>
      </p:sp>
      <p:sp>
        <p:nvSpPr>
          <p:cNvPr id="5" name="Footer Placeholder 4"/>
          <p:cNvSpPr>
            <a:spLocks noGrp="1"/>
          </p:cNvSpPr>
          <p:nvPr>
            <p:ph type="ftr" sz="quarter" idx="11"/>
          </p:nvPr>
        </p:nvSpPr>
        <p:spPr/>
        <p:txBody>
          <a:bodyPr/>
          <a:lstStyle/>
          <a:p>
            <a:endParaRPr lang="en-HK"/>
          </a:p>
        </p:txBody>
      </p:sp>
      <p:sp>
        <p:nvSpPr>
          <p:cNvPr id="6" name="Slide Number Placeholder 5"/>
          <p:cNvSpPr>
            <a:spLocks noGrp="1"/>
          </p:cNvSpPr>
          <p:nvPr>
            <p:ph type="sldNum" sz="quarter" idx="12"/>
          </p:nvPr>
        </p:nvSpPr>
        <p:spPr/>
        <p:txBody>
          <a:bodyPr/>
          <a:lstStyle/>
          <a:p>
            <a:fld id="{15371A14-B2AA-476F-8E3A-C19D1F713DE2}" type="slidenum">
              <a:rPr lang="en-HK" smtClean="0"/>
              <a:t>‹#›</a:t>
            </a:fld>
            <a:endParaRPr lang="en-HK"/>
          </a:p>
        </p:txBody>
      </p:sp>
    </p:spTree>
    <p:extLst>
      <p:ext uri="{BB962C8B-B14F-4D97-AF65-F5344CB8AC3E}">
        <p14:creationId xmlns:p14="http://schemas.microsoft.com/office/powerpoint/2010/main" val="3300115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83472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7376" y="412302"/>
            <a:ext cx="7945124"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751C04-6B56-48FB-88B0-19BE4460FE95}" type="datetimeFigureOut">
              <a:rPr lang="en-HK" smtClean="0"/>
              <a:t>25/7/2024</a:t>
            </a:fld>
            <a:endParaRPr lang="en-HK"/>
          </a:p>
        </p:txBody>
      </p:sp>
      <p:sp>
        <p:nvSpPr>
          <p:cNvPr id="5" name="Footer Placeholder 4"/>
          <p:cNvSpPr>
            <a:spLocks noGrp="1"/>
          </p:cNvSpPr>
          <p:nvPr>
            <p:ph type="ftr" sz="quarter" idx="11"/>
          </p:nvPr>
        </p:nvSpPr>
        <p:spPr/>
        <p:txBody>
          <a:bodyPr/>
          <a:lstStyle/>
          <a:p>
            <a:endParaRPr lang="en-HK"/>
          </a:p>
        </p:txBody>
      </p:sp>
      <p:sp>
        <p:nvSpPr>
          <p:cNvPr id="6" name="Slide Number Placeholder 5"/>
          <p:cNvSpPr>
            <a:spLocks noGrp="1"/>
          </p:cNvSpPr>
          <p:nvPr>
            <p:ph type="sldNum" sz="quarter" idx="12"/>
          </p:nvPr>
        </p:nvSpPr>
        <p:spPr/>
        <p:txBody>
          <a:bodyPr/>
          <a:lstStyle/>
          <a:p>
            <a:fld id="{15371A14-B2AA-476F-8E3A-C19D1F713DE2}" type="slidenum">
              <a:rPr lang="en-HK" smtClean="0"/>
              <a:t>‹#›</a:t>
            </a:fld>
            <a:endParaRPr lang="en-HK"/>
          </a:p>
        </p:txBody>
      </p:sp>
    </p:spTree>
    <p:extLst>
      <p:ext uri="{BB962C8B-B14F-4D97-AF65-F5344CB8AC3E}">
        <p14:creationId xmlns:p14="http://schemas.microsoft.com/office/powerpoint/2010/main" val="1404388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751C04-6B56-48FB-88B0-19BE4460FE95}" type="datetimeFigureOut">
              <a:rPr lang="en-HK" smtClean="0"/>
              <a:t>25/7/2024</a:t>
            </a:fld>
            <a:endParaRPr lang="en-HK"/>
          </a:p>
        </p:txBody>
      </p:sp>
      <p:sp>
        <p:nvSpPr>
          <p:cNvPr id="5" name="Footer Placeholder 4"/>
          <p:cNvSpPr>
            <a:spLocks noGrp="1"/>
          </p:cNvSpPr>
          <p:nvPr>
            <p:ph type="ftr" sz="quarter" idx="11"/>
          </p:nvPr>
        </p:nvSpPr>
        <p:spPr/>
        <p:txBody>
          <a:bodyPr/>
          <a:lstStyle/>
          <a:p>
            <a:endParaRPr lang="en-HK"/>
          </a:p>
        </p:txBody>
      </p:sp>
      <p:sp>
        <p:nvSpPr>
          <p:cNvPr id="6" name="Slide Number Placeholder 5"/>
          <p:cNvSpPr>
            <a:spLocks noGrp="1"/>
          </p:cNvSpPr>
          <p:nvPr>
            <p:ph type="sldNum" sz="quarter" idx="12"/>
          </p:nvPr>
        </p:nvSpPr>
        <p:spPr/>
        <p:txBody>
          <a:bodyPr/>
          <a:lstStyle/>
          <a:p>
            <a:fld id="{15371A14-B2AA-476F-8E3A-C19D1F713DE2}" type="slidenum">
              <a:rPr lang="en-HK" smtClean="0"/>
              <a:t>‹#›</a:t>
            </a:fld>
            <a:endParaRPr lang="en-HK"/>
          </a:p>
        </p:txBody>
      </p:sp>
    </p:spTree>
    <p:extLst>
      <p:ext uri="{BB962C8B-B14F-4D97-AF65-F5344CB8AC3E}">
        <p14:creationId xmlns:p14="http://schemas.microsoft.com/office/powerpoint/2010/main" val="3403854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7376" y="375385"/>
            <a:ext cx="10932244" cy="3858288"/>
          </a:xfrm>
        </p:spPr>
        <p:txBody>
          <a:bodyPr anchor="b" anchorCtr="0">
            <a:normAutofit/>
          </a:bodyPr>
          <a:lstStyle>
            <a:lvl1pPr>
              <a:lnSpc>
                <a:spcPct val="85000"/>
              </a:lnSpc>
              <a:defRPr sz="8000" b="0">
                <a:solidFill>
                  <a:schemeClr val="tx1">
                    <a:lumMod val="85000"/>
                    <a:lumOff val="15000"/>
                  </a:schemeClr>
                </a:solidFill>
              </a:defRPr>
            </a:lvl1pPr>
          </a:lstStyle>
          <a:p>
            <a:r>
              <a:rPr lang="en-US" dirty="0"/>
              <a:t>Click to edit Master title style</a:t>
            </a:r>
          </a:p>
        </p:txBody>
      </p:sp>
      <p:sp>
        <p:nvSpPr>
          <p:cNvPr id="3" name="Text Placeholder 2"/>
          <p:cNvSpPr>
            <a:spLocks noGrp="1"/>
          </p:cNvSpPr>
          <p:nvPr>
            <p:ph type="body" idx="1"/>
          </p:nvPr>
        </p:nvSpPr>
        <p:spPr>
          <a:xfrm>
            <a:off x="627376" y="4453127"/>
            <a:ext cx="10932244" cy="1771453"/>
          </a:xfrm>
        </p:spPr>
        <p:txBody>
          <a:bodyPr lIns="91440" rIns="91440" anchor="t" anchorCtr="0">
            <a:normAutofit/>
          </a:bodyPr>
          <a:lstStyle>
            <a:lvl1pPr marL="0" indent="0">
              <a:buNone/>
              <a:defRPr sz="2400" cap="none"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00751C04-6B56-48FB-88B0-19BE4460FE95}" type="datetimeFigureOut">
              <a:rPr lang="en-HK" smtClean="0"/>
              <a:t>25/7/2024</a:t>
            </a:fld>
            <a:endParaRPr lang="en-HK"/>
          </a:p>
        </p:txBody>
      </p:sp>
      <p:sp>
        <p:nvSpPr>
          <p:cNvPr id="5" name="Footer Placeholder 4"/>
          <p:cNvSpPr>
            <a:spLocks noGrp="1"/>
          </p:cNvSpPr>
          <p:nvPr>
            <p:ph type="ftr" sz="quarter" idx="11"/>
          </p:nvPr>
        </p:nvSpPr>
        <p:spPr/>
        <p:txBody>
          <a:bodyPr/>
          <a:lstStyle/>
          <a:p>
            <a:endParaRPr lang="en-HK"/>
          </a:p>
        </p:txBody>
      </p:sp>
      <p:sp>
        <p:nvSpPr>
          <p:cNvPr id="6" name="Slide Number Placeholder 5"/>
          <p:cNvSpPr>
            <a:spLocks noGrp="1"/>
          </p:cNvSpPr>
          <p:nvPr>
            <p:ph type="sldNum" sz="quarter" idx="12"/>
          </p:nvPr>
        </p:nvSpPr>
        <p:spPr/>
        <p:txBody>
          <a:bodyPr/>
          <a:lstStyle/>
          <a:p>
            <a:fld id="{15371A14-B2AA-476F-8E3A-C19D1F713DE2}" type="slidenum">
              <a:rPr lang="en-HK" smtClean="0"/>
              <a:t>‹#›</a:t>
            </a:fld>
            <a:endParaRPr lang="en-HK"/>
          </a:p>
        </p:txBody>
      </p:sp>
      <p:cxnSp>
        <p:nvCxnSpPr>
          <p:cNvPr id="9" name="Straight Connector 8"/>
          <p:cNvCxnSpPr>
            <a:cxnSpLocks/>
          </p:cNvCxnSpPr>
          <p:nvPr/>
        </p:nvCxnSpPr>
        <p:spPr>
          <a:xfrm>
            <a:off x="627376" y="4343400"/>
            <a:ext cx="10932244"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8301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627376" y="286603"/>
            <a:ext cx="10932244" cy="966443"/>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27376" y="1491916"/>
            <a:ext cx="5407664" cy="47260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491916"/>
            <a:ext cx="5407664" cy="47260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0751C04-6B56-48FB-88B0-19BE4460FE95}" type="datetimeFigureOut">
              <a:rPr lang="en-HK" smtClean="0"/>
              <a:t>25/7/2024</a:t>
            </a:fld>
            <a:endParaRPr lang="en-HK"/>
          </a:p>
        </p:txBody>
      </p:sp>
      <p:sp>
        <p:nvSpPr>
          <p:cNvPr id="6" name="Footer Placeholder 5"/>
          <p:cNvSpPr>
            <a:spLocks noGrp="1"/>
          </p:cNvSpPr>
          <p:nvPr>
            <p:ph type="ftr" sz="quarter" idx="11"/>
          </p:nvPr>
        </p:nvSpPr>
        <p:spPr/>
        <p:txBody>
          <a:bodyPr/>
          <a:lstStyle/>
          <a:p>
            <a:endParaRPr lang="en-HK"/>
          </a:p>
        </p:txBody>
      </p:sp>
      <p:sp>
        <p:nvSpPr>
          <p:cNvPr id="7" name="Slide Number Placeholder 6"/>
          <p:cNvSpPr>
            <a:spLocks noGrp="1"/>
          </p:cNvSpPr>
          <p:nvPr>
            <p:ph type="sldNum" sz="quarter" idx="12"/>
          </p:nvPr>
        </p:nvSpPr>
        <p:spPr/>
        <p:txBody>
          <a:bodyPr/>
          <a:lstStyle/>
          <a:p>
            <a:fld id="{15371A14-B2AA-476F-8E3A-C19D1F713DE2}" type="slidenum">
              <a:rPr lang="en-HK" smtClean="0"/>
              <a:t>‹#›</a:t>
            </a:fld>
            <a:endParaRPr lang="en-HK"/>
          </a:p>
        </p:txBody>
      </p:sp>
    </p:spTree>
    <p:extLst>
      <p:ext uri="{BB962C8B-B14F-4D97-AF65-F5344CB8AC3E}">
        <p14:creationId xmlns:p14="http://schemas.microsoft.com/office/powerpoint/2010/main" val="2734687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627376" y="286604"/>
            <a:ext cx="10932244" cy="968694"/>
          </a:xfrm>
        </p:spPr>
        <p:txBody>
          <a:bodyPr/>
          <a:lstStyle/>
          <a:p>
            <a:r>
              <a:rPr lang="en-US" dirty="0"/>
              <a:t>Click to edit Master title style</a:t>
            </a:r>
          </a:p>
        </p:txBody>
      </p:sp>
      <p:sp>
        <p:nvSpPr>
          <p:cNvPr id="3" name="Text Placeholder 2"/>
          <p:cNvSpPr>
            <a:spLocks noGrp="1"/>
          </p:cNvSpPr>
          <p:nvPr>
            <p:ph type="body" idx="1"/>
          </p:nvPr>
        </p:nvSpPr>
        <p:spPr>
          <a:xfrm>
            <a:off x="627376" y="1477911"/>
            <a:ext cx="5407664"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7376" y="2212194"/>
            <a:ext cx="5407664" cy="402497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217920" y="1475912"/>
            <a:ext cx="534170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19" y="2208197"/>
            <a:ext cx="5341699" cy="40249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00751C04-6B56-48FB-88B0-19BE4460FE95}" type="datetimeFigureOut">
              <a:rPr lang="en-HK" smtClean="0"/>
              <a:t>25/7/2024</a:t>
            </a:fld>
            <a:endParaRPr lang="en-HK"/>
          </a:p>
        </p:txBody>
      </p:sp>
      <p:sp>
        <p:nvSpPr>
          <p:cNvPr id="8" name="Footer Placeholder 7"/>
          <p:cNvSpPr>
            <a:spLocks noGrp="1"/>
          </p:cNvSpPr>
          <p:nvPr>
            <p:ph type="ftr" sz="quarter" idx="11"/>
          </p:nvPr>
        </p:nvSpPr>
        <p:spPr/>
        <p:txBody>
          <a:bodyPr/>
          <a:lstStyle/>
          <a:p>
            <a:endParaRPr lang="en-HK"/>
          </a:p>
        </p:txBody>
      </p:sp>
      <p:sp>
        <p:nvSpPr>
          <p:cNvPr id="9" name="Slide Number Placeholder 8"/>
          <p:cNvSpPr>
            <a:spLocks noGrp="1"/>
          </p:cNvSpPr>
          <p:nvPr>
            <p:ph type="sldNum" sz="quarter" idx="12"/>
          </p:nvPr>
        </p:nvSpPr>
        <p:spPr/>
        <p:txBody>
          <a:bodyPr/>
          <a:lstStyle/>
          <a:p>
            <a:fld id="{15371A14-B2AA-476F-8E3A-C19D1F713DE2}" type="slidenum">
              <a:rPr lang="en-HK" smtClean="0"/>
              <a:t>‹#›</a:t>
            </a:fld>
            <a:endParaRPr lang="en-HK"/>
          </a:p>
        </p:txBody>
      </p:sp>
    </p:spTree>
    <p:extLst>
      <p:ext uri="{BB962C8B-B14F-4D97-AF65-F5344CB8AC3E}">
        <p14:creationId xmlns:p14="http://schemas.microsoft.com/office/powerpoint/2010/main" val="334665240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1097280" y="6478835"/>
            <a:ext cx="2472271" cy="365125"/>
          </a:xfrm>
        </p:spPr>
        <p:txBody>
          <a:bodyPr/>
          <a:lstStyle/>
          <a:p>
            <a:fld id="{00751C04-6B56-48FB-88B0-19BE4460FE95}" type="datetimeFigureOut">
              <a:rPr lang="en-HK" smtClean="0"/>
              <a:t>25/7/2024</a:t>
            </a:fld>
            <a:endParaRPr lang="en-HK"/>
          </a:p>
        </p:txBody>
      </p:sp>
      <p:sp>
        <p:nvSpPr>
          <p:cNvPr id="4" name="Footer Placeholder 3"/>
          <p:cNvSpPr>
            <a:spLocks noGrp="1"/>
          </p:cNvSpPr>
          <p:nvPr>
            <p:ph type="ftr" sz="quarter" idx="11"/>
          </p:nvPr>
        </p:nvSpPr>
        <p:spPr/>
        <p:txBody>
          <a:bodyPr/>
          <a:lstStyle/>
          <a:p>
            <a:endParaRPr lang="en-HK" dirty="0"/>
          </a:p>
        </p:txBody>
      </p:sp>
      <p:sp>
        <p:nvSpPr>
          <p:cNvPr id="5" name="Slide Number Placeholder 4"/>
          <p:cNvSpPr>
            <a:spLocks noGrp="1"/>
          </p:cNvSpPr>
          <p:nvPr>
            <p:ph type="sldNum" sz="quarter" idx="12"/>
          </p:nvPr>
        </p:nvSpPr>
        <p:spPr/>
        <p:txBody>
          <a:bodyPr/>
          <a:lstStyle/>
          <a:p>
            <a:fld id="{15371A14-B2AA-476F-8E3A-C19D1F713DE2}" type="slidenum">
              <a:rPr lang="en-HK" smtClean="0"/>
              <a:t>‹#›</a:t>
            </a:fld>
            <a:endParaRPr lang="en-HK"/>
          </a:p>
        </p:txBody>
      </p:sp>
    </p:spTree>
    <p:extLst>
      <p:ext uri="{BB962C8B-B14F-4D97-AF65-F5344CB8AC3E}">
        <p14:creationId xmlns:p14="http://schemas.microsoft.com/office/powerpoint/2010/main" val="679246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0751C04-6B56-48FB-88B0-19BE4460FE95}" type="datetimeFigureOut">
              <a:rPr lang="en-HK" smtClean="0"/>
              <a:t>25/7/2024</a:t>
            </a:fld>
            <a:endParaRPr lang="en-HK"/>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HK"/>
          </a:p>
        </p:txBody>
      </p:sp>
      <p:sp>
        <p:nvSpPr>
          <p:cNvPr id="9" name="Slide Number Placeholder 8"/>
          <p:cNvSpPr>
            <a:spLocks noGrp="1"/>
          </p:cNvSpPr>
          <p:nvPr>
            <p:ph type="sldNum" sz="quarter" idx="12"/>
          </p:nvPr>
        </p:nvSpPr>
        <p:spPr/>
        <p:txBody>
          <a:bodyPr/>
          <a:lstStyle/>
          <a:p>
            <a:fld id="{15371A14-B2AA-476F-8E3A-C19D1F713DE2}" type="slidenum">
              <a:rPr lang="en-HK" smtClean="0"/>
              <a:t>‹#›</a:t>
            </a:fld>
            <a:endParaRPr lang="en-HK"/>
          </a:p>
        </p:txBody>
      </p:sp>
    </p:spTree>
    <p:extLst>
      <p:ext uri="{BB962C8B-B14F-4D97-AF65-F5344CB8AC3E}">
        <p14:creationId xmlns:p14="http://schemas.microsoft.com/office/powerpoint/2010/main" val="3693262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6651" y="365760"/>
            <a:ext cx="3394631" cy="2286000"/>
          </a:xfrm>
        </p:spPr>
        <p:txBody>
          <a:bodyPr anchor="b">
            <a:normAutofit/>
          </a:bodyPr>
          <a:lstStyle>
            <a:lvl1pPr>
              <a:defRPr sz="3600" b="0">
                <a:solidFill>
                  <a:srgbClr val="FFFFFF"/>
                </a:solidFill>
              </a:defRPr>
            </a:lvl1pPr>
          </a:lstStyle>
          <a:p>
            <a:r>
              <a:rPr lang="en-US" dirty="0"/>
              <a:t>Click to edit Master title style</a:t>
            </a:r>
          </a:p>
        </p:txBody>
      </p:sp>
      <p:sp>
        <p:nvSpPr>
          <p:cNvPr id="3" name="Content Placeholder 2"/>
          <p:cNvSpPr>
            <a:spLocks noGrp="1"/>
          </p:cNvSpPr>
          <p:nvPr>
            <p:ph idx="1"/>
          </p:nvPr>
        </p:nvSpPr>
        <p:spPr>
          <a:xfrm>
            <a:off x="4292867" y="365760"/>
            <a:ext cx="7266753" cy="59394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723949"/>
            <a:ext cx="3394082" cy="3581255"/>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0751C04-6B56-48FB-88B0-19BE4460FE95}" type="datetimeFigureOut">
              <a:rPr lang="en-HK" smtClean="0"/>
              <a:t>25/7/2024</a:t>
            </a:fld>
            <a:endParaRPr lang="en-HK"/>
          </a:p>
        </p:txBody>
      </p:sp>
      <p:sp>
        <p:nvSpPr>
          <p:cNvPr id="6" name="Footer Placeholder 5"/>
          <p:cNvSpPr>
            <a:spLocks noGrp="1"/>
          </p:cNvSpPr>
          <p:nvPr>
            <p:ph type="ftr" sz="quarter" idx="11"/>
          </p:nvPr>
        </p:nvSpPr>
        <p:spPr>
          <a:xfrm>
            <a:off x="3495712" y="6459785"/>
            <a:ext cx="6128680" cy="332671"/>
          </a:xfrm>
        </p:spPr>
        <p:txBody>
          <a:bodyPr/>
          <a:lstStyle>
            <a:lvl1pPr algn="l">
              <a:defRPr>
                <a:solidFill>
                  <a:schemeClr val="tx2"/>
                </a:solidFill>
              </a:defRPr>
            </a:lvl1pPr>
          </a:lstStyle>
          <a:p>
            <a:endParaRPr lang="en-HK"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5371A14-B2AA-476F-8E3A-C19D1F713DE2}" type="slidenum">
              <a:rPr lang="en-HK" smtClean="0"/>
              <a:t>‹#›</a:t>
            </a:fld>
            <a:endParaRPr lang="en-HK"/>
          </a:p>
        </p:txBody>
      </p:sp>
    </p:spTree>
    <p:extLst>
      <p:ext uri="{BB962C8B-B14F-4D97-AF65-F5344CB8AC3E}">
        <p14:creationId xmlns:p14="http://schemas.microsoft.com/office/powerpoint/2010/main" val="2756230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7376" y="5074920"/>
            <a:ext cx="10932244" cy="822960"/>
          </a:xfrm>
        </p:spPr>
        <p:txBody>
          <a:bodyPr tIns="0" bIns="0" anchor="b">
            <a:noAutofit/>
          </a:bodyPr>
          <a:lstStyle>
            <a:lvl1pPr>
              <a:defRPr sz="3600" b="0">
                <a:solidFill>
                  <a:srgbClr val="FFFFFF"/>
                </a:solidFill>
              </a:defRPr>
            </a:lvl1pPr>
          </a:lstStyle>
          <a:p>
            <a:r>
              <a:rPr lang="en-US" dirty="0"/>
              <a:t>Click to edit Master title style</a:t>
            </a:r>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7376" y="5907024"/>
            <a:ext cx="10932244" cy="552761"/>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0751C04-6B56-48FB-88B0-19BE4460FE95}" type="datetimeFigureOut">
              <a:rPr lang="en-HK" smtClean="0"/>
              <a:t>25/7/2024</a:t>
            </a:fld>
            <a:endParaRPr lang="en-HK"/>
          </a:p>
        </p:txBody>
      </p:sp>
      <p:sp>
        <p:nvSpPr>
          <p:cNvPr id="6" name="Footer Placeholder 5"/>
          <p:cNvSpPr>
            <a:spLocks noGrp="1"/>
          </p:cNvSpPr>
          <p:nvPr>
            <p:ph type="ftr" sz="quarter" idx="11"/>
          </p:nvPr>
        </p:nvSpPr>
        <p:spPr/>
        <p:txBody>
          <a:bodyPr/>
          <a:lstStyle/>
          <a:p>
            <a:endParaRPr lang="en-HK"/>
          </a:p>
        </p:txBody>
      </p:sp>
      <p:sp>
        <p:nvSpPr>
          <p:cNvPr id="7" name="Slide Number Placeholder 6"/>
          <p:cNvSpPr>
            <a:spLocks noGrp="1"/>
          </p:cNvSpPr>
          <p:nvPr>
            <p:ph type="sldNum" sz="quarter" idx="12"/>
          </p:nvPr>
        </p:nvSpPr>
        <p:spPr/>
        <p:txBody>
          <a:bodyPr/>
          <a:lstStyle/>
          <a:p>
            <a:fld id="{15371A14-B2AA-476F-8E3A-C19D1F713DE2}" type="slidenum">
              <a:rPr lang="en-HK" smtClean="0"/>
              <a:t>‹#›</a:t>
            </a:fld>
            <a:endParaRPr lang="en-HK"/>
          </a:p>
        </p:txBody>
      </p:sp>
    </p:spTree>
    <p:extLst>
      <p:ext uri="{BB962C8B-B14F-4D97-AF65-F5344CB8AC3E}">
        <p14:creationId xmlns:p14="http://schemas.microsoft.com/office/powerpoint/2010/main" val="2768706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19125" y="286604"/>
            <a:ext cx="10944225" cy="986020"/>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619126" y="1479167"/>
            <a:ext cx="10944224" cy="4751876"/>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7376"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0751C04-6B56-48FB-88B0-19BE4460FE95}" type="datetimeFigureOut">
              <a:rPr lang="en-HK" smtClean="0"/>
              <a:t>25/7/2024</a:t>
            </a:fld>
            <a:endParaRPr lang="en-HK" dirty="0"/>
          </a:p>
        </p:txBody>
      </p:sp>
      <p:sp>
        <p:nvSpPr>
          <p:cNvPr id="5" name="Footer Placeholder 4"/>
          <p:cNvSpPr>
            <a:spLocks noGrp="1"/>
          </p:cNvSpPr>
          <p:nvPr>
            <p:ph type="ftr" sz="quarter" idx="3"/>
          </p:nvPr>
        </p:nvSpPr>
        <p:spPr>
          <a:xfrm>
            <a:off x="3422307" y="6461781"/>
            <a:ext cx="6192906"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HK" dirty="0"/>
          </a:p>
        </p:txBody>
      </p:sp>
      <p:sp>
        <p:nvSpPr>
          <p:cNvPr id="6" name="Slide Number Placeholder 5"/>
          <p:cNvSpPr>
            <a:spLocks noGrp="1"/>
          </p:cNvSpPr>
          <p:nvPr>
            <p:ph type="sldNum" sz="quarter" idx="4"/>
          </p:nvPr>
        </p:nvSpPr>
        <p:spPr>
          <a:xfrm>
            <a:off x="9937874" y="6459786"/>
            <a:ext cx="1621746" cy="365124"/>
          </a:xfrm>
          <a:prstGeom prst="rect">
            <a:avLst/>
          </a:prstGeom>
        </p:spPr>
        <p:txBody>
          <a:bodyPr vert="horz" lIns="91440" tIns="45720" rIns="91440" bIns="45720" rtlCol="0" anchor="ctr"/>
          <a:lstStyle>
            <a:lvl1pPr algn="r">
              <a:defRPr sz="1050">
                <a:solidFill>
                  <a:srgbClr val="FFFFFF"/>
                </a:solidFill>
              </a:defRPr>
            </a:lvl1pPr>
          </a:lstStyle>
          <a:p>
            <a:fld id="{15371A14-B2AA-476F-8E3A-C19D1F713DE2}" type="slidenum">
              <a:rPr lang="en-HK" smtClean="0"/>
              <a:t>‹#›</a:t>
            </a:fld>
            <a:endParaRPr lang="en-HK"/>
          </a:p>
        </p:txBody>
      </p:sp>
      <p:cxnSp>
        <p:nvCxnSpPr>
          <p:cNvPr id="10" name="Straight Connector 9"/>
          <p:cNvCxnSpPr>
            <a:cxnSpLocks/>
          </p:cNvCxnSpPr>
          <p:nvPr/>
        </p:nvCxnSpPr>
        <p:spPr>
          <a:xfrm>
            <a:off x="627376" y="1375895"/>
            <a:ext cx="10932243"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2634716"/>
      </p:ext>
    </p:extLst>
  </p:cSld>
  <p:clrMap bg1="lt1" tx1="dk1" bg2="lt2" tx2="dk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BD8CA-2896-485E-8771-19C90C7D6CCD}"/>
              </a:ext>
            </a:extLst>
          </p:cNvPr>
          <p:cNvSpPr>
            <a:spLocks noGrp="1"/>
          </p:cNvSpPr>
          <p:nvPr>
            <p:ph type="ctrTitle"/>
          </p:nvPr>
        </p:nvSpPr>
        <p:spPr>
          <a:xfrm>
            <a:off x="479376" y="1412776"/>
            <a:ext cx="10997357" cy="4020310"/>
          </a:xfrm>
        </p:spPr>
        <p:txBody>
          <a:bodyPr>
            <a:normAutofit/>
          </a:bodyPr>
          <a:lstStyle/>
          <a:p>
            <a:br>
              <a:rPr lang="en-HK" sz="5300" b="1" dirty="0">
                <a:solidFill>
                  <a:schemeClr val="accent1"/>
                </a:solidFill>
              </a:rPr>
            </a:br>
            <a:br>
              <a:rPr lang="en-HK" sz="5300" dirty="0"/>
            </a:br>
            <a:r>
              <a:rPr lang="en-HK" sz="5300" b="1" cap="all" dirty="0">
                <a:solidFill>
                  <a:schemeClr val="tx2"/>
                </a:solidFill>
              </a:rPr>
              <a:t>Hong Kong </a:t>
            </a:r>
            <a:r>
              <a:rPr lang="fr-FR" sz="5300" b="1" cap="all" dirty="0" err="1">
                <a:solidFill>
                  <a:schemeClr val="tx2"/>
                </a:solidFill>
              </a:rPr>
              <a:t>Techathon</a:t>
            </a:r>
            <a:r>
              <a:rPr lang="fr-FR" sz="5300" b="1" cap="all" baseline="30000" dirty="0">
                <a:solidFill>
                  <a:schemeClr val="tx2"/>
                </a:solidFill>
              </a:rPr>
              <a:t>+</a:t>
            </a:r>
            <a:r>
              <a:rPr lang="fr-FR" sz="5300" b="1" cap="all" dirty="0">
                <a:solidFill>
                  <a:schemeClr val="tx2"/>
                </a:solidFill>
              </a:rPr>
              <a:t> 2025</a:t>
            </a:r>
            <a:br>
              <a:rPr lang="fr-FR" cap="all" dirty="0"/>
            </a:br>
            <a:endParaRPr lang="en-HK" dirty="0"/>
          </a:p>
        </p:txBody>
      </p:sp>
      <p:sp>
        <p:nvSpPr>
          <p:cNvPr id="3" name="Subtitle 2">
            <a:extLst>
              <a:ext uri="{FF2B5EF4-FFF2-40B4-BE49-F238E27FC236}">
                <a16:creationId xmlns:a16="http://schemas.microsoft.com/office/drawing/2014/main" id="{FAE497EF-9209-4940-9588-A813EA78B73A}"/>
              </a:ext>
            </a:extLst>
          </p:cNvPr>
          <p:cNvSpPr>
            <a:spLocks noGrp="1"/>
          </p:cNvSpPr>
          <p:nvPr>
            <p:ph type="subTitle" idx="1"/>
          </p:nvPr>
        </p:nvSpPr>
        <p:spPr>
          <a:xfrm>
            <a:off x="491020" y="4437112"/>
            <a:ext cx="10997357" cy="1753217"/>
          </a:xfrm>
        </p:spPr>
        <p:txBody>
          <a:bodyPr>
            <a:normAutofit/>
          </a:bodyPr>
          <a:lstStyle/>
          <a:p>
            <a:pPr>
              <a:spcBef>
                <a:spcPct val="0"/>
              </a:spcBef>
            </a:pPr>
            <a:r>
              <a:rPr lang="en-US" altLang="zh-TW" sz="2800" b="1" dirty="0"/>
              <a:t>Proposal Template</a:t>
            </a:r>
            <a:endParaRPr lang="en-US" altLang="en-US" sz="2800" b="1" dirty="0"/>
          </a:p>
        </p:txBody>
      </p:sp>
    </p:spTree>
    <p:extLst>
      <p:ext uri="{BB962C8B-B14F-4D97-AF65-F5344CB8AC3E}">
        <p14:creationId xmlns:p14="http://schemas.microsoft.com/office/powerpoint/2010/main" val="1352073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74CF7-5932-4793-A66D-9EF45F97365C}"/>
              </a:ext>
            </a:extLst>
          </p:cNvPr>
          <p:cNvSpPr>
            <a:spLocks noGrp="1"/>
          </p:cNvSpPr>
          <p:nvPr>
            <p:ph type="title"/>
          </p:nvPr>
        </p:nvSpPr>
        <p:spPr>
          <a:xfrm>
            <a:off x="407368" y="404664"/>
            <a:ext cx="10944225" cy="986020"/>
          </a:xfrm>
        </p:spPr>
        <p:txBody>
          <a:bodyPr>
            <a:normAutofit/>
          </a:bodyPr>
          <a:lstStyle/>
          <a:p>
            <a:pPr marL="91440" lvl="0" indent="-91440">
              <a:lnSpc>
                <a:spcPct val="90000"/>
              </a:lnSpc>
              <a:spcBef>
                <a:spcPts val="1200"/>
              </a:spcBef>
              <a:spcAft>
                <a:spcPts val="200"/>
              </a:spcAft>
              <a:buClr>
                <a:srgbClr val="1CADE4"/>
              </a:buClr>
              <a:buSzPct val="100000"/>
              <a:buFont typeface="Calibri" panose="020F0502020204030204" pitchFamily="34" charset="0"/>
              <a:buChar char=" "/>
            </a:pPr>
            <a:r>
              <a:rPr lang="en-HK" b="1" dirty="0">
                <a:solidFill>
                  <a:schemeClr val="tx2"/>
                </a:solidFill>
              </a:rPr>
              <a:t>Proposal Template</a:t>
            </a:r>
            <a:r>
              <a:rPr lang="en-HK" dirty="0"/>
              <a:t>	</a:t>
            </a:r>
          </a:p>
        </p:txBody>
      </p:sp>
      <p:sp>
        <p:nvSpPr>
          <p:cNvPr id="3" name="Content Placeholder 2">
            <a:extLst>
              <a:ext uri="{FF2B5EF4-FFF2-40B4-BE49-F238E27FC236}">
                <a16:creationId xmlns:a16="http://schemas.microsoft.com/office/drawing/2014/main" id="{3675A614-922D-4C4E-BA0F-E7570B78DA27}"/>
              </a:ext>
            </a:extLst>
          </p:cNvPr>
          <p:cNvSpPr>
            <a:spLocks noGrp="1"/>
          </p:cNvSpPr>
          <p:nvPr>
            <p:ph idx="1"/>
          </p:nvPr>
        </p:nvSpPr>
        <p:spPr>
          <a:xfrm>
            <a:off x="609253" y="1628800"/>
            <a:ext cx="10944224" cy="4751876"/>
          </a:xfrm>
        </p:spPr>
        <p:txBody>
          <a:bodyPr/>
          <a:lstStyle/>
          <a:p>
            <a:pPr>
              <a:buClrTx/>
              <a:buFont typeface="Arial" panose="020B0604020202020204" pitchFamily="34" charset="0"/>
              <a:buChar char="•"/>
              <a:defRPr/>
            </a:pPr>
            <a:r>
              <a:rPr lang="en-HK" altLang="zh-TW" dirty="0">
                <a:solidFill>
                  <a:schemeClr val="tx1"/>
                </a:solidFill>
              </a:rPr>
              <a:t> A Proposal for Hong Kong </a:t>
            </a:r>
            <a:r>
              <a:rPr lang="en-HK" altLang="zh-TW" dirty="0" err="1">
                <a:solidFill>
                  <a:schemeClr val="tx1"/>
                </a:solidFill>
              </a:rPr>
              <a:t>Techathon</a:t>
            </a:r>
            <a:r>
              <a:rPr lang="en-HK" altLang="zh-TW" baseline="30000" dirty="0">
                <a:solidFill>
                  <a:schemeClr val="tx1"/>
                </a:solidFill>
              </a:rPr>
              <a:t>+</a:t>
            </a:r>
            <a:r>
              <a:rPr lang="en-HK" altLang="zh-TW" dirty="0">
                <a:solidFill>
                  <a:schemeClr val="tx1"/>
                </a:solidFill>
              </a:rPr>
              <a:t> 2025 is expected to be precise and concise, be delivered in PDF format with </a:t>
            </a:r>
            <a:r>
              <a:rPr lang="en-HK" altLang="zh-TW" b="1" dirty="0">
                <a:solidFill>
                  <a:schemeClr val="tx1"/>
                </a:solidFill>
              </a:rPr>
              <a:t>minimum 5 pages but no more than 10.</a:t>
            </a:r>
          </a:p>
          <a:p>
            <a:pPr>
              <a:buClrTx/>
              <a:buFont typeface="Arial" panose="020B0604020202020204" pitchFamily="34" charset="0"/>
              <a:buChar char="•"/>
              <a:defRPr/>
            </a:pPr>
            <a:endParaRPr lang="en-HK" dirty="0">
              <a:solidFill>
                <a:schemeClr val="tx1"/>
              </a:solidFill>
            </a:endParaRPr>
          </a:p>
          <a:p>
            <a:pPr>
              <a:buClrTx/>
              <a:buFont typeface="Arial" panose="020B0604020202020204" pitchFamily="34" charset="0"/>
              <a:buChar char="•"/>
              <a:defRPr/>
            </a:pPr>
            <a:r>
              <a:rPr lang="en-HK" dirty="0">
                <a:solidFill>
                  <a:schemeClr val="tx1"/>
                </a:solidFill>
              </a:rPr>
              <a:t> NOTE: You are </a:t>
            </a:r>
            <a:r>
              <a:rPr lang="en-HK" b="1" dirty="0">
                <a:solidFill>
                  <a:schemeClr val="tx1"/>
                </a:solidFill>
              </a:rPr>
              <a:t>highly recommended </a:t>
            </a:r>
            <a:r>
              <a:rPr lang="en-HK" dirty="0">
                <a:solidFill>
                  <a:schemeClr val="tx1"/>
                </a:solidFill>
              </a:rPr>
              <a:t>to include ALL the information as illustrated in the following template as such information are expected from the Shortlisting Panel. You may of course, vary the sequence, format, style, etc. and add other relevant information as appropriate. </a:t>
            </a:r>
            <a:endParaRPr lang="en-HK" dirty="0"/>
          </a:p>
        </p:txBody>
      </p:sp>
    </p:spTree>
    <p:extLst>
      <p:ext uri="{BB962C8B-B14F-4D97-AF65-F5344CB8AC3E}">
        <p14:creationId xmlns:p14="http://schemas.microsoft.com/office/powerpoint/2010/main" val="2520176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b="1" dirty="0">
                <a:solidFill>
                  <a:schemeClr val="tx2"/>
                </a:solidFill>
              </a:rPr>
              <a:t>Project at a Glance</a:t>
            </a:r>
            <a:endParaRPr lang="en-US" b="1" dirty="0">
              <a:solidFill>
                <a:schemeClr val="tx2"/>
              </a:solidFill>
            </a:endParaRPr>
          </a:p>
        </p:txBody>
      </p:sp>
      <p:sp>
        <p:nvSpPr>
          <p:cNvPr id="3" name="Content Placeholder 2"/>
          <p:cNvSpPr>
            <a:spLocks noGrp="1"/>
          </p:cNvSpPr>
          <p:nvPr>
            <p:ph idx="1"/>
          </p:nvPr>
        </p:nvSpPr>
        <p:spPr>
          <a:xfrm>
            <a:off x="619125" y="1412776"/>
            <a:ext cx="10944225" cy="4818267"/>
          </a:xfrm>
        </p:spPr>
        <p:txBody>
          <a:bodyPr/>
          <a:lstStyle/>
          <a:p>
            <a:pPr marL="0" indent="0">
              <a:buClrTx/>
              <a:buNone/>
            </a:pPr>
            <a:endParaRPr lang="en-US" altLang="zh-TW" sz="2800" dirty="0">
              <a:solidFill>
                <a:schemeClr val="tx1">
                  <a:lumMod val="50000"/>
                  <a:lumOff val="50000"/>
                </a:schemeClr>
              </a:solidFill>
            </a:endParaRPr>
          </a:p>
          <a:p>
            <a:pPr marL="0" indent="0">
              <a:buClrTx/>
              <a:buNone/>
            </a:pPr>
            <a:r>
              <a:rPr lang="en-US" altLang="zh-TW" sz="2800" dirty="0">
                <a:solidFill>
                  <a:schemeClr val="tx1">
                    <a:lumMod val="50000"/>
                    <a:lumOff val="50000"/>
                  </a:schemeClr>
                </a:solidFill>
              </a:rPr>
              <a:t>Brief description of your project/ product</a:t>
            </a:r>
          </a:p>
          <a:p>
            <a:pPr marL="0" indent="0">
              <a:buClrTx/>
              <a:buNone/>
            </a:pPr>
            <a:endParaRPr lang="en-HK" altLang="zh-TW" sz="2800" dirty="0">
              <a:solidFill>
                <a:schemeClr val="tx1">
                  <a:lumMod val="50000"/>
                  <a:lumOff val="50000"/>
                </a:schemeClr>
              </a:solidFill>
            </a:endParaRPr>
          </a:p>
          <a:p>
            <a:pPr marL="0" indent="0">
              <a:buClrTx/>
              <a:buNone/>
            </a:pPr>
            <a:r>
              <a:rPr lang="en-HK" altLang="zh-TW" sz="2800" dirty="0">
                <a:solidFill>
                  <a:schemeClr val="tx1">
                    <a:lumMod val="50000"/>
                    <a:lumOff val="50000"/>
                  </a:schemeClr>
                </a:solidFill>
              </a:rPr>
              <a:t>Expected contents</a:t>
            </a:r>
            <a:endParaRPr lang="en-US" altLang="zh-TW" sz="2200" dirty="0">
              <a:solidFill>
                <a:schemeClr val="tx1">
                  <a:lumMod val="50000"/>
                  <a:lumOff val="50000"/>
                </a:schemeClr>
              </a:solidFill>
            </a:endParaRPr>
          </a:p>
          <a:p>
            <a:pPr lvl="1">
              <a:buFont typeface="Wingdings" panose="05000000000000000000" pitchFamily="2" charset="2"/>
              <a:buChar char="§"/>
            </a:pPr>
            <a:r>
              <a:rPr lang="en-HK" sz="2400" dirty="0">
                <a:solidFill>
                  <a:schemeClr val="tx1">
                    <a:lumMod val="50000"/>
                    <a:lumOff val="50000"/>
                  </a:schemeClr>
                </a:solidFill>
              </a:rPr>
              <a:t> Name of your project/ product </a:t>
            </a:r>
          </a:p>
          <a:p>
            <a:pPr lvl="1">
              <a:buFont typeface="Wingdings" panose="05000000000000000000" pitchFamily="2" charset="2"/>
              <a:buChar char="§"/>
            </a:pPr>
            <a:r>
              <a:rPr lang="en-HK" sz="2400" dirty="0">
                <a:solidFill>
                  <a:schemeClr val="tx1">
                    <a:lumMod val="50000"/>
                    <a:lumOff val="50000"/>
                  </a:schemeClr>
                </a:solidFill>
              </a:rPr>
              <a:t> What is your project/ product? </a:t>
            </a:r>
          </a:p>
          <a:p>
            <a:pPr lvl="1">
              <a:buFont typeface="Wingdings" panose="05000000000000000000" pitchFamily="2" charset="2"/>
              <a:buChar char="§"/>
            </a:pPr>
            <a:r>
              <a:rPr lang="en-HK" sz="2400" dirty="0">
                <a:solidFill>
                  <a:schemeClr val="tx1">
                    <a:lumMod val="50000"/>
                    <a:lumOff val="50000"/>
                  </a:schemeClr>
                </a:solidFill>
              </a:rPr>
              <a:t> Who are your target customers? </a:t>
            </a:r>
          </a:p>
          <a:p>
            <a:pPr lvl="1">
              <a:buFont typeface="Wingdings" panose="05000000000000000000" pitchFamily="2" charset="2"/>
              <a:buChar char="§"/>
            </a:pPr>
            <a:r>
              <a:rPr lang="en-HK" sz="2400" dirty="0">
                <a:solidFill>
                  <a:schemeClr val="tx1">
                    <a:lumMod val="50000"/>
                    <a:lumOff val="50000"/>
                  </a:schemeClr>
                </a:solidFill>
              </a:rPr>
              <a:t> What is the problem you are trying to solve? </a:t>
            </a:r>
            <a:endParaRPr lang="en-US" sz="2400" dirty="0">
              <a:solidFill>
                <a:schemeClr val="tx1">
                  <a:lumMod val="50000"/>
                  <a:lumOff val="50000"/>
                </a:schemeClr>
              </a:solidFill>
            </a:endParaRPr>
          </a:p>
        </p:txBody>
      </p:sp>
    </p:spTree>
    <p:extLst>
      <p:ext uri="{BB962C8B-B14F-4D97-AF65-F5344CB8AC3E}">
        <p14:creationId xmlns:p14="http://schemas.microsoft.com/office/powerpoint/2010/main" val="179553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1385" y="286604"/>
            <a:ext cx="11011966" cy="986020"/>
          </a:xfrm>
        </p:spPr>
        <p:txBody>
          <a:bodyPr/>
          <a:lstStyle/>
          <a:p>
            <a:r>
              <a:rPr lang="en-US" b="1" dirty="0">
                <a:solidFill>
                  <a:schemeClr val="tx2"/>
                </a:solidFill>
              </a:rPr>
              <a:t>Project/ Product Features</a:t>
            </a:r>
          </a:p>
        </p:txBody>
      </p:sp>
      <p:sp>
        <p:nvSpPr>
          <p:cNvPr id="3" name="Content Placeholder 2"/>
          <p:cNvSpPr>
            <a:spLocks noGrp="1"/>
          </p:cNvSpPr>
          <p:nvPr>
            <p:ph idx="1"/>
          </p:nvPr>
        </p:nvSpPr>
        <p:spPr/>
        <p:txBody>
          <a:bodyPr/>
          <a:lstStyle/>
          <a:p>
            <a:pPr marL="0" indent="0">
              <a:buNone/>
            </a:pPr>
            <a:r>
              <a:rPr lang="en-US" altLang="zh-TW" sz="2800" dirty="0">
                <a:solidFill>
                  <a:schemeClr val="tx1">
                    <a:lumMod val="50000"/>
                    <a:lumOff val="50000"/>
                  </a:schemeClr>
                </a:solidFill>
              </a:rPr>
              <a:t>How can your project/ product solve market problem / fulfill market needs? </a:t>
            </a:r>
          </a:p>
          <a:p>
            <a:pPr marL="0" indent="0">
              <a:buNone/>
            </a:pPr>
            <a:r>
              <a:rPr lang="en-US" altLang="zh-TW" sz="2800" dirty="0">
                <a:solidFill>
                  <a:schemeClr val="tx1">
                    <a:lumMod val="50000"/>
                    <a:lumOff val="50000"/>
                  </a:schemeClr>
                </a:solidFill>
              </a:rPr>
              <a:t>What is the innovativeness and technology involved? </a:t>
            </a:r>
          </a:p>
          <a:p>
            <a:pPr marL="0" indent="0">
              <a:buNone/>
            </a:pPr>
            <a:r>
              <a:rPr lang="en-US" altLang="zh-TW" sz="2800" dirty="0">
                <a:solidFill>
                  <a:schemeClr val="tx1">
                    <a:lumMod val="50000"/>
                    <a:lumOff val="50000"/>
                  </a:schemeClr>
                </a:solidFill>
              </a:rPr>
              <a:t>What are the social/ community impacts?</a:t>
            </a:r>
          </a:p>
          <a:p>
            <a:pPr marL="0" indent="0">
              <a:buNone/>
            </a:pPr>
            <a:endParaRPr lang="en-US" altLang="zh-TW" sz="2400" dirty="0">
              <a:solidFill>
                <a:schemeClr val="tx1">
                  <a:lumMod val="50000"/>
                  <a:lumOff val="50000"/>
                </a:schemeClr>
              </a:solidFill>
            </a:endParaRPr>
          </a:p>
          <a:p>
            <a:pPr marL="0" indent="0">
              <a:buNone/>
            </a:pPr>
            <a:r>
              <a:rPr lang="en-US" altLang="zh-TW" dirty="0">
                <a:solidFill>
                  <a:schemeClr val="tx1">
                    <a:lumMod val="50000"/>
                    <a:lumOff val="50000"/>
                  </a:schemeClr>
                </a:solidFill>
              </a:rPr>
              <a:t>You can use picture, flow-diagram, illustration or even previous work of your own to state your point.</a:t>
            </a:r>
          </a:p>
          <a:p>
            <a:endParaRPr lang="en-US" dirty="0"/>
          </a:p>
        </p:txBody>
      </p:sp>
    </p:spTree>
    <p:extLst>
      <p:ext uri="{BB962C8B-B14F-4D97-AF65-F5344CB8AC3E}">
        <p14:creationId xmlns:p14="http://schemas.microsoft.com/office/powerpoint/2010/main" val="4281187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b="1" dirty="0">
                <a:solidFill>
                  <a:schemeClr val="tx2"/>
                </a:solidFill>
              </a:rPr>
              <a:t>Competitive Analysis</a:t>
            </a:r>
            <a:endParaRPr lang="en-US" b="1" dirty="0">
              <a:solidFill>
                <a:schemeClr val="tx2"/>
              </a:solidFill>
            </a:endParaRPr>
          </a:p>
        </p:txBody>
      </p:sp>
      <p:graphicFrame>
        <p:nvGraphicFramePr>
          <p:cNvPr id="5" name="Group 215"/>
          <p:cNvGraphicFramePr>
            <a:graphicFrameLocks noGrp="1"/>
          </p:cNvGraphicFramePr>
          <p:nvPr>
            <p:ph idx="1"/>
            <p:extLst>
              <p:ext uri="{D42A27DB-BD31-4B8C-83A1-F6EECF244321}">
                <p14:modId xmlns:p14="http://schemas.microsoft.com/office/powerpoint/2010/main" val="1833773417"/>
              </p:ext>
            </p:extLst>
          </p:nvPr>
        </p:nvGraphicFramePr>
        <p:xfrm>
          <a:off x="839416" y="1988839"/>
          <a:ext cx="10723935" cy="3820013"/>
        </p:xfrm>
        <a:graphic>
          <a:graphicData uri="http://schemas.openxmlformats.org/drawingml/2006/table">
            <a:tbl>
              <a:tblPr/>
              <a:tblGrid>
                <a:gridCol w="3177616">
                  <a:extLst>
                    <a:ext uri="{9D8B030D-6E8A-4147-A177-3AD203B41FA5}">
                      <a16:colId xmlns:a16="http://schemas.microsoft.com/office/drawing/2014/main" val="20000"/>
                    </a:ext>
                  </a:extLst>
                </a:gridCol>
                <a:gridCol w="2294992">
                  <a:extLst>
                    <a:ext uri="{9D8B030D-6E8A-4147-A177-3AD203B41FA5}">
                      <a16:colId xmlns:a16="http://schemas.microsoft.com/office/drawing/2014/main" val="20001"/>
                    </a:ext>
                  </a:extLst>
                </a:gridCol>
                <a:gridCol w="1928711">
                  <a:extLst>
                    <a:ext uri="{9D8B030D-6E8A-4147-A177-3AD203B41FA5}">
                      <a16:colId xmlns:a16="http://schemas.microsoft.com/office/drawing/2014/main" val="20002"/>
                    </a:ext>
                  </a:extLst>
                </a:gridCol>
                <a:gridCol w="1661308">
                  <a:extLst>
                    <a:ext uri="{9D8B030D-6E8A-4147-A177-3AD203B41FA5}">
                      <a16:colId xmlns:a16="http://schemas.microsoft.com/office/drawing/2014/main" val="20003"/>
                    </a:ext>
                  </a:extLst>
                </a:gridCol>
                <a:gridCol w="1661308">
                  <a:extLst>
                    <a:ext uri="{9D8B030D-6E8A-4147-A177-3AD203B41FA5}">
                      <a16:colId xmlns:a16="http://schemas.microsoft.com/office/drawing/2014/main" val="20004"/>
                    </a:ext>
                  </a:extLst>
                </a:gridCol>
              </a:tblGrid>
              <a:tr h="622709">
                <a:tc row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en-US" altLang="zh-TW" sz="1600" b="1" i="0" u="none" strike="noStrike" cap="none" normalizeH="0" baseline="0" dirty="0">
                          <a:ln>
                            <a:noFill/>
                          </a:ln>
                          <a:solidFill>
                            <a:schemeClr val="tx1"/>
                          </a:solidFill>
                          <a:effectLst/>
                          <a:latin typeface="+mn-lt"/>
                          <a:ea typeface="+mn-ea"/>
                        </a:rPr>
                        <a:t>Features/</a:t>
                      </a:r>
                    </a:p>
                    <a:p>
                      <a:pPr marL="342900" marR="0" lvl="0" indent="-342900" algn="ctr" defTabSz="914400" rtl="0" eaLnBrk="1" fontAlgn="ctr" latinLnBrk="0" hangingPunct="1">
                        <a:lnSpc>
                          <a:spcPct val="100000"/>
                        </a:lnSpc>
                        <a:spcBef>
                          <a:spcPct val="0"/>
                        </a:spcBef>
                        <a:spcAft>
                          <a:spcPct val="0"/>
                        </a:spcAft>
                        <a:buClrTx/>
                        <a:buSzTx/>
                        <a:buFontTx/>
                        <a:buNone/>
                        <a:tabLst/>
                      </a:pPr>
                      <a:r>
                        <a:rPr kumimoji="1" lang="en-US" altLang="zh-TW" sz="1600" b="1" i="0" u="none" strike="noStrike" cap="none" normalizeH="0" baseline="0" dirty="0">
                          <a:ln>
                            <a:noFill/>
                          </a:ln>
                          <a:solidFill>
                            <a:schemeClr val="tx1"/>
                          </a:solidFill>
                          <a:effectLst/>
                          <a:latin typeface="+mn-lt"/>
                          <a:ea typeface="+mn-ea"/>
                        </a:rPr>
                        <a:t>Problems to be solved</a:t>
                      </a:r>
                    </a:p>
                    <a:p>
                      <a:pPr marL="342900" marR="0" lvl="0" indent="-342900" algn="ctr" defTabSz="914400" rtl="0" eaLnBrk="1" fontAlgn="ctr" latinLnBrk="0" hangingPunct="1">
                        <a:lnSpc>
                          <a:spcPct val="100000"/>
                        </a:lnSpc>
                        <a:spcBef>
                          <a:spcPct val="0"/>
                        </a:spcBef>
                        <a:spcAft>
                          <a:spcPct val="0"/>
                        </a:spcAft>
                        <a:buClrTx/>
                        <a:buSzTx/>
                        <a:buFontTx/>
                        <a:buNone/>
                        <a:tabLst/>
                      </a:pPr>
                      <a:endParaRPr kumimoji="1" lang="en-US" altLang="zh-TW" sz="1600" b="1" i="0" u="none" strike="noStrike" cap="none" normalizeH="0" baseline="0" dirty="0">
                        <a:ln>
                          <a:noFill/>
                        </a:ln>
                        <a:solidFill>
                          <a:schemeClr val="tx1"/>
                        </a:solidFill>
                        <a:effectLst/>
                        <a:latin typeface="+mj-lt"/>
                        <a:ea typeface="新細明體" pitchFamily="18" charset="-120"/>
                      </a:endParaRP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c row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en-US" altLang="zh-TW" sz="1600" b="1" i="0" u="none" strike="noStrike" cap="none" normalizeH="0" baseline="0" dirty="0">
                          <a:ln>
                            <a:noFill/>
                          </a:ln>
                          <a:solidFill>
                            <a:schemeClr val="tx1"/>
                          </a:solidFill>
                          <a:effectLst/>
                          <a:latin typeface="+mj-lt"/>
                          <a:ea typeface="新細明體" pitchFamily="18" charset="-120"/>
                        </a:rPr>
                        <a:t>Your Product / Idea</a:t>
                      </a: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c gridSpan="3">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en-US" altLang="zh-TW" sz="1600" b="1" i="0" u="none" strike="noStrike" cap="none" normalizeH="0" baseline="0" dirty="0">
                          <a:ln>
                            <a:noFill/>
                          </a:ln>
                          <a:solidFill>
                            <a:schemeClr val="tx1"/>
                          </a:solidFill>
                          <a:effectLst/>
                          <a:latin typeface="+mj-lt"/>
                          <a:ea typeface="新細明體" pitchFamily="18" charset="-120"/>
                        </a:rPr>
                        <a:t>Competitors (who work on the business similar to your idea)</a:t>
                      </a:r>
                      <a:endParaRPr kumimoji="1" lang="en-US" altLang="zh-TW" sz="2400" b="1" i="0" u="none" strike="noStrike" cap="none" normalizeH="0" baseline="0" dirty="0">
                        <a:ln>
                          <a:noFill/>
                        </a:ln>
                        <a:solidFill>
                          <a:schemeClr val="tx1"/>
                        </a:solidFill>
                        <a:effectLst/>
                        <a:latin typeface="+mj-lt"/>
                        <a:ea typeface="新細明體" pitchFamily="18" charset="-120"/>
                      </a:endParaRP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25430">
                <a:tc vMerge="1">
                  <a:txBody>
                    <a:bodyPr/>
                    <a:lstStyle/>
                    <a:p>
                      <a:endParaRPr lang="en-US"/>
                    </a:p>
                  </a:txBody>
                  <a:tcPr/>
                </a:tc>
                <a:tc vMerge="1">
                  <a:txBody>
                    <a:bodyPr/>
                    <a:lstStyle/>
                    <a:p>
                      <a:endParaRPr lang="en-US"/>
                    </a:p>
                  </a:txBody>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en-US" altLang="zh-TW" sz="1600" b="1" i="0" u="none" strike="noStrike" cap="none" normalizeH="0" baseline="0" dirty="0">
                          <a:ln>
                            <a:noFill/>
                          </a:ln>
                          <a:solidFill>
                            <a:schemeClr val="tx1"/>
                          </a:solidFill>
                          <a:effectLst/>
                          <a:latin typeface="+mj-lt"/>
                          <a:ea typeface="新細明體" pitchFamily="18" charset="-120"/>
                        </a:rPr>
                        <a:t>Product A</a:t>
                      </a:r>
                      <a:endParaRPr kumimoji="1" lang="en-US" altLang="zh-TW" sz="2400" b="1" i="0" u="none" strike="noStrike" cap="none" normalizeH="0" baseline="0" dirty="0">
                        <a:ln>
                          <a:noFill/>
                        </a:ln>
                        <a:solidFill>
                          <a:schemeClr val="tx1"/>
                        </a:solidFill>
                        <a:effectLst/>
                        <a:latin typeface="+mj-lt"/>
                        <a:ea typeface="新細明體" pitchFamily="18" charset="-120"/>
                      </a:endParaRP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en-US" altLang="zh-TW" sz="1600" b="1" i="0" u="none" strike="noStrike" cap="none" normalizeH="0" baseline="0" dirty="0">
                          <a:ln>
                            <a:noFill/>
                          </a:ln>
                          <a:solidFill>
                            <a:schemeClr val="tx1"/>
                          </a:solidFill>
                          <a:effectLst/>
                          <a:latin typeface="+mj-lt"/>
                          <a:ea typeface="新細明體" pitchFamily="18" charset="-120"/>
                        </a:rPr>
                        <a:t>Product B</a:t>
                      </a:r>
                      <a:endParaRPr kumimoji="1" lang="en-US" altLang="zh-TW" sz="2400" b="1" i="0" u="none" strike="noStrike" cap="none" normalizeH="0" baseline="0" dirty="0">
                        <a:ln>
                          <a:noFill/>
                        </a:ln>
                        <a:solidFill>
                          <a:schemeClr val="tx1"/>
                        </a:solidFill>
                        <a:effectLst/>
                        <a:latin typeface="+mj-lt"/>
                        <a:ea typeface="新細明體" pitchFamily="18" charset="-120"/>
                      </a:endParaRP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en-US" altLang="zh-TW" sz="1600" b="1" i="0" u="none" strike="noStrike" cap="none" normalizeH="0" baseline="0" dirty="0">
                          <a:ln>
                            <a:noFill/>
                          </a:ln>
                          <a:solidFill>
                            <a:schemeClr val="tx1"/>
                          </a:solidFill>
                          <a:effectLst/>
                          <a:latin typeface="+mj-lt"/>
                          <a:ea typeface="新細明體" pitchFamily="18" charset="-120"/>
                        </a:rPr>
                        <a:t>Product C</a:t>
                      </a:r>
                      <a:endParaRPr kumimoji="1" lang="en-US" altLang="zh-TW" sz="2400" b="1" i="0" u="none" strike="noStrike" cap="none" normalizeH="0" baseline="0" dirty="0">
                        <a:ln>
                          <a:noFill/>
                        </a:ln>
                        <a:solidFill>
                          <a:schemeClr val="tx1"/>
                        </a:solidFill>
                        <a:effectLst/>
                        <a:latin typeface="+mj-lt"/>
                        <a:ea typeface="新細明體" pitchFamily="18" charset="-120"/>
                      </a:endParaRP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1"/>
                  </a:ext>
                </a:extLst>
              </a:tr>
              <a:tr h="622709">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1" lang="en-US" altLang="zh-TW" sz="1600" b="1" i="0" u="none" strike="noStrike" cap="none" normalizeH="0" baseline="0" dirty="0">
                          <a:ln>
                            <a:noFill/>
                          </a:ln>
                          <a:solidFill>
                            <a:schemeClr val="tx1"/>
                          </a:solidFill>
                          <a:effectLst/>
                          <a:latin typeface="+mj-lt"/>
                          <a:ea typeface="新細明體" pitchFamily="18" charset="-120"/>
                        </a:rPr>
                        <a:t>a.</a:t>
                      </a:r>
                      <a:endParaRPr kumimoji="1" lang="en-US" altLang="zh-TW" sz="2400" b="1" i="0" u="none" strike="noStrike" cap="none" normalizeH="0" baseline="0" dirty="0">
                        <a:ln>
                          <a:noFill/>
                        </a:ln>
                        <a:solidFill>
                          <a:schemeClr val="tx1"/>
                        </a:solidFill>
                        <a:effectLst/>
                        <a:latin typeface="+mj-lt"/>
                        <a:ea typeface="新細明體" pitchFamily="18" charset="-120"/>
                      </a:endParaRP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 typeface="Wingdings" panose="05000000000000000000" pitchFamily="2" charset="2"/>
                        <a:buNone/>
                        <a:tabLst/>
                      </a:pPr>
                      <a:r>
                        <a:rPr kumimoji="1" lang="zh-TW" altLang="en-US" sz="1800" b="1" i="0" u="none" strike="noStrike" cap="none" normalizeH="0" baseline="0" dirty="0">
                          <a:ln>
                            <a:noFill/>
                          </a:ln>
                          <a:solidFill>
                            <a:schemeClr val="tx1"/>
                          </a:solidFill>
                          <a:effectLst/>
                          <a:latin typeface="+mj-lt"/>
                          <a:ea typeface="新細明體" pitchFamily="18" charset="-120"/>
                          <a:sym typeface="Wingdings" panose="05000000000000000000" pitchFamily="2" charset="2"/>
                        </a:rPr>
                        <a:t></a:t>
                      </a:r>
                      <a:endParaRPr kumimoji="1" lang="zh-TW" altLang="en-US" sz="2800" b="1" i="0" u="none" strike="noStrike" cap="none" normalizeH="0" baseline="0" dirty="0">
                        <a:ln>
                          <a:noFill/>
                        </a:ln>
                        <a:solidFill>
                          <a:schemeClr val="tx1"/>
                        </a:solidFill>
                        <a:effectLst/>
                        <a:latin typeface="+mj-lt"/>
                        <a:ea typeface="新細明體" pitchFamily="18" charset="-120"/>
                      </a:endParaRP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zh-TW" altLang="en-US" sz="1600" b="1" i="0" u="none" strike="noStrike" cap="none" normalizeH="0" baseline="0" dirty="0">
                          <a:ln>
                            <a:noFill/>
                          </a:ln>
                          <a:solidFill>
                            <a:schemeClr val="tx1"/>
                          </a:solidFill>
                          <a:effectLst/>
                          <a:latin typeface="+mj-lt"/>
                          <a:ea typeface="新細明體" pitchFamily="18" charset="-120"/>
                        </a:rPr>
                        <a:t>　</a:t>
                      </a:r>
                      <a:endParaRPr kumimoji="1" lang="zh-TW" altLang="en-US" sz="2400" b="1" i="0" u="none" strike="noStrike" cap="none" normalizeH="0" baseline="0" dirty="0">
                        <a:ln>
                          <a:noFill/>
                        </a:ln>
                        <a:solidFill>
                          <a:schemeClr val="tx1"/>
                        </a:solidFill>
                        <a:effectLst/>
                        <a:latin typeface="+mj-lt"/>
                        <a:ea typeface="新細明體" pitchFamily="18" charset="-120"/>
                      </a:endParaRP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defRPr/>
                      </a:pPr>
                      <a:r>
                        <a:rPr kumimoji="1" lang="zh-TW" altLang="en-US" sz="1800" b="1" i="0" u="none" strike="noStrike" cap="none" normalizeH="0" baseline="0" dirty="0">
                          <a:ln>
                            <a:noFill/>
                          </a:ln>
                          <a:solidFill>
                            <a:schemeClr val="tx1"/>
                          </a:solidFill>
                          <a:effectLst/>
                          <a:latin typeface="+mj-lt"/>
                          <a:ea typeface="+mn-ea"/>
                          <a:sym typeface="Wingdings" panose="05000000000000000000" pitchFamily="2" charset="2"/>
                        </a:rPr>
                        <a:t>  </a:t>
                      </a:r>
                      <a:r>
                        <a:rPr kumimoji="1" lang="zh-TW" altLang="en-US" sz="1800" b="1" i="0" u="none" strike="noStrike" cap="none" normalizeH="0" baseline="0" dirty="0">
                          <a:ln>
                            <a:noFill/>
                          </a:ln>
                          <a:solidFill>
                            <a:schemeClr val="tx1"/>
                          </a:solidFill>
                          <a:effectLst/>
                          <a:latin typeface="+mj-lt"/>
                          <a:ea typeface="新細明體" pitchFamily="18" charset="-120"/>
                        </a:rPr>
                        <a:t>　</a:t>
                      </a:r>
                      <a:endParaRPr kumimoji="1" lang="zh-TW" altLang="en-US" sz="2800" b="1" i="0" u="none" strike="noStrike" cap="none" normalizeH="0" baseline="0" dirty="0">
                        <a:ln>
                          <a:noFill/>
                        </a:ln>
                        <a:solidFill>
                          <a:schemeClr val="tx1"/>
                        </a:solidFill>
                        <a:effectLst/>
                        <a:latin typeface="+mj-lt"/>
                        <a:ea typeface="新細明體" pitchFamily="18" charset="-120"/>
                      </a:endParaRP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defRPr/>
                      </a:pPr>
                      <a:r>
                        <a:rPr kumimoji="1" lang="zh-TW" altLang="en-US" sz="2400" b="1" i="0" u="none" strike="noStrike" cap="none" normalizeH="0" baseline="0" dirty="0">
                          <a:ln>
                            <a:noFill/>
                          </a:ln>
                          <a:solidFill>
                            <a:schemeClr val="tx1"/>
                          </a:solidFill>
                          <a:effectLst/>
                          <a:latin typeface="+mj-lt"/>
                          <a:ea typeface="+mn-ea"/>
                          <a:sym typeface="Wingdings" panose="05000000000000000000" pitchFamily="2" charset="2"/>
                        </a:rPr>
                        <a:t></a:t>
                      </a:r>
                      <a:endParaRPr kumimoji="1" lang="zh-TW" altLang="en-US" sz="2400" b="1" i="0" u="none" strike="noStrike" cap="none" normalizeH="0" baseline="0" dirty="0">
                        <a:ln>
                          <a:noFill/>
                        </a:ln>
                        <a:solidFill>
                          <a:schemeClr val="tx1"/>
                        </a:solidFill>
                        <a:effectLst/>
                        <a:latin typeface="+mj-lt"/>
                        <a:ea typeface="+mn-ea"/>
                      </a:endParaRP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25430">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1" lang="en-US" altLang="zh-TW" sz="1600" b="1" i="0" u="none" strike="noStrike" cap="none" normalizeH="0" baseline="0" dirty="0">
                          <a:ln>
                            <a:noFill/>
                          </a:ln>
                          <a:solidFill>
                            <a:schemeClr val="tx1"/>
                          </a:solidFill>
                          <a:effectLst/>
                          <a:latin typeface="+mj-lt"/>
                          <a:ea typeface="新細明體" pitchFamily="18" charset="-120"/>
                        </a:rPr>
                        <a:t>b.</a:t>
                      </a:r>
                      <a:endParaRPr kumimoji="1" lang="en-US" altLang="zh-TW" sz="2400" b="1" i="0" u="none" strike="noStrike" cap="none" normalizeH="0" baseline="0" dirty="0">
                        <a:ln>
                          <a:noFill/>
                        </a:ln>
                        <a:solidFill>
                          <a:schemeClr val="tx1"/>
                        </a:solidFill>
                        <a:effectLst/>
                        <a:latin typeface="+mj-lt"/>
                        <a:ea typeface="新細明體" pitchFamily="18" charset="-120"/>
                      </a:endParaRP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zh-TW" altLang="en-US" sz="1800" b="1" i="0" u="none" strike="noStrike" cap="none" normalizeH="0" baseline="0" dirty="0">
                          <a:ln>
                            <a:noFill/>
                          </a:ln>
                          <a:solidFill>
                            <a:schemeClr val="tx1"/>
                          </a:solidFill>
                          <a:effectLst/>
                          <a:latin typeface="+mj-lt"/>
                          <a:ea typeface="+mn-ea"/>
                          <a:sym typeface="Wingdings" panose="05000000000000000000" pitchFamily="2" charset="2"/>
                        </a:rPr>
                        <a:t></a:t>
                      </a:r>
                      <a:endParaRPr kumimoji="1" lang="zh-TW" altLang="en-US" sz="1800" b="1" i="0" u="none" strike="noStrike" cap="none" normalizeH="0" baseline="0" dirty="0">
                        <a:ln>
                          <a:noFill/>
                        </a:ln>
                        <a:solidFill>
                          <a:schemeClr val="tx1"/>
                        </a:solidFill>
                        <a:effectLst/>
                        <a:latin typeface="+mj-lt"/>
                        <a:ea typeface="新細明體" pitchFamily="18" charset="-120"/>
                      </a:endParaRP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defRPr/>
                      </a:pPr>
                      <a:r>
                        <a:rPr kumimoji="1" lang="zh-TW" altLang="en-US" sz="1600" b="1" i="0" u="none" strike="noStrike" cap="none" normalizeH="0" baseline="0" dirty="0">
                          <a:ln>
                            <a:noFill/>
                          </a:ln>
                          <a:solidFill>
                            <a:schemeClr val="tx1"/>
                          </a:solidFill>
                          <a:effectLst/>
                          <a:latin typeface="+mj-lt"/>
                          <a:ea typeface="新細明體" pitchFamily="18" charset="-120"/>
                        </a:rPr>
                        <a:t>　</a:t>
                      </a:r>
                      <a:endParaRPr kumimoji="1" lang="zh-TW" altLang="en-US" sz="2400" b="1" i="0" u="none" strike="noStrike" cap="none" normalizeH="0" baseline="0" dirty="0">
                        <a:ln>
                          <a:noFill/>
                        </a:ln>
                        <a:solidFill>
                          <a:schemeClr val="tx1"/>
                        </a:solidFill>
                        <a:effectLst/>
                        <a:latin typeface="+mj-lt"/>
                        <a:ea typeface="+mn-ea"/>
                      </a:endParaRPr>
                    </a:p>
                    <a:p>
                      <a:pPr marL="342900" marR="0" lvl="0" indent="-342900" algn="ctr" defTabSz="914400" rtl="0" eaLnBrk="1" fontAlgn="ctr" latinLnBrk="0" hangingPunct="1">
                        <a:lnSpc>
                          <a:spcPct val="100000"/>
                        </a:lnSpc>
                        <a:spcBef>
                          <a:spcPct val="0"/>
                        </a:spcBef>
                        <a:spcAft>
                          <a:spcPct val="0"/>
                        </a:spcAft>
                        <a:buClrTx/>
                        <a:buSzTx/>
                        <a:buFontTx/>
                        <a:buNone/>
                        <a:tabLst/>
                        <a:defRPr/>
                      </a:pPr>
                      <a:r>
                        <a:rPr kumimoji="1" lang="zh-TW" altLang="en-US" sz="2400" b="1" i="0" u="none" strike="noStrike" cap="none" normalizeH="0" baseline="0" dirty="0">
                          <a:ln>
                            <a:noFill/>
                          </a:ln>
                          <a:solidFill>
                            <a:schemeClr val="tx1"/>
                          </a:solidFill>
                          <a:effectLst/>
                          <a:latin typeface="+mj-lt"/>
                          <a:ea typeface="+mn-ea"/>
                          <a:sym typeface="Wingdings" panose="05000000000000000000" pitchFamily="2" charset="2"/>
                        </a:rPr>
                        <a:t></a:t>
                      </a:r>
                      <a:endParaRPr kumimoji="1" lang="zh-TW" altLang="en-US" sz="2400" b="1" i="0" u="none" strike="noStrike" cap="none" normalizeH="0" baseline="0" dirty="0">
                        <a:ln>
                          <a:noFill/>
                        </a:ln>
                        <a:solidFill>
                          <a:schemeClr val="tx1"/>
                        </a:solidFill>
                        <a:effectLst/>
                        <a:latin typeface="+mj-lt"/>
                        <a:ea typeface="+mn-ea"/>
                      </a:endParaRP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defRPr/>
                      </a:pPr>
                      <a:r>
                        <a:rPr kumimoji="1" lang="zh-TW" altLang="en-US" sz="1600" b="1" i="0" u="none" strike="noStrike" cap="none" normalizeH="0" baseline="0" dirty="0">
                          <a:ln>
                            <a:noFill/>
                          </a:ln>
                          <a:solidFill>
                            <a:schemeClr val="tx1"/>
                          </a:solidFill>
                          <a:effectLst/>
                          <a:latin typeface="+mj-lt"/>
                          <a:ea typeface="新細明體" pitchFamily="18" charset="-120"/>
                        </a:rPr>
                        <a:t>　</a:t>
                      </a:r>
                      <a:r>
                        <a:rPr kumimoji="1" lang="zh-TW" altLang="en-US" sz="2400" b="1" i="0" u="none" strike="noStrike" cap="none" normalizeH="0" baseline="0" dirty="0">
                          <a:ln>
                            <a:noFill/>
                          </a:ln>
                          <a:solidFill>
                            <a:schemeClr val="tx1"/>
                          </a:solidFill>
                          <a:effectLst/>
                          <a:latin typeface="+mj-lt"/>
                          <a:ea typeface="+mn-ea"/>
                          <a:sym typeface="Wingdings" panose="05000000000000000000" pitchFamily="2" charset="2"/>
                        </a:rPr>
                        <a:t></a:t>
                      </a:r>
                      <a:endParaRPr kumimoji="1" lang="zh-TW" altLang="en-US" sz="2400" b="1" i="0" u="none" strike="noStrike" cap="none" normalizeH="0" baseline="0" dirty="0">
                        <a:ln>
                          <a:noFill/>
                        </a:ln>
                        <a:solidFill>
                          <a:schemeClr val="tx1"/>
                        </a:solidFill>
                        <a:effectLst/>
                        <a:latin typeface="+mj-lt"/>
                        <a:ea typeface="+mn-ea"/>
                      </a:endParaRP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endParaRPr kumimoji="1" lang="zh-TW" altLang="en-US" sz="2400" b="1" i="0" u="none" strike="noStrike" cap="none" normalizeH="0" baseline="0" dirty="0">
                        <a:ln>
                          <a:noFill/>
                        </a:ln>
                        <a:solidFill>
                          <a:schemeClr val="tx1"/>
                        </a:solidFill>
                        <a:effectLst/>
                        <a:latin typeface="+mj-lt"/>
                        <a:ea typeface="新細明體" pitchFamily="18" charset="-120"/>
                      </a:endParaRP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22709">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1" lang="en-US" altLang="zh-TW" sz="1600" b="1" i="0" u="none" strike="noStrike" cap="none" normalizeH="0" baseline="0">
                          <a:ln>
                            <a:noFill/>
                          </a:ln>
                          <a:solidFill>
                            <a:schemeClr val="tx1"/>
                          </a:solidFill>
                          <a:effectLst/>
                          <a:latin typeface="+mj-lt"/>
                          <a:ea typeface="新細明體" pitchFamily="18" charset="-120"/>
                        </a:rPr>
                        <a:t>c.</a:t>
                      </a:r>
                      <a:endParaRPr kumimoji="1" lang="en-US" altLang="zh-TW" sz="2400" b="1" i="0" u="none" strike="noStrike" cap="none" normalizeH="0" baseline="0">
                        <a:ln>
                          <a:noFill/>
                        </a:ln>
                        <a:solidFill>
                          <a:schemeClr val="tx1"/>
                        </a:solidFill>
                        <a:effectLst/>
                        <a:latin typeface="+mj-lt"/>
                        <a:ea typeface="新細明體" pitchFamily="18" charset="-120"/>
                      </a:endParaRP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zh-TW" altLang="en-US" sz="1800" b="1" i="0" u="none" strike="noStrike" cap="none" normalizeH="0" baseline="0" dirty="0">
                          <a:ln>
                            <a:noFill/>
                          </a:ln>
                          <a:solidFill>
                            <a:schemeClr val="tx1"/>
                          </a:solidFill>
                          <a:effectLst/>
                          <a:latin typeface="+mj-lt"/>
                          <a:ea typeface="+mn-ea"/>
                          <a:sym typeface="Wingdings" panose="05000000000000000000" pitchFamily="2" charset="2"/>
                        </a:rPr>
                        <a:t></a:t>
                      </a:r>
                      <a:endParaRPr kumimoji="1" lang="zh-TW" altLang="en-US" sz="1800" b="1" i="0" u="none" strike="noStrike" cap="none" normalizeH="0" baseline="0" dirty="0">
                        <a:ln>
                          <a:noFill/>
                        </a:ln>
                        <a:solidFill>
                          <a:schemeClr val="tx1"/>
                        </a:solidFill>
                        <a:effectLst/>
                        <a:latin typeface="+mj-lt"/>
                        <a:ea typeface="新細明體" pitchFamily="18" charset="-120"/>
                      </a:endParaRP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zh-TW" altLang="en-US" sz="1600" b="1" i="0" u="none" strike="noStrike" cap="none" normalizeH="0" baseline="0" dirty="0">
                          <a:ln>
                            <a:noFill/>
                          </a:ln>
                          <a:solidFill>
                            <a:schemeClr val="tx1"/>
                          </a:solidFill>
                          <a:effectLst/>
                          <a:latin typeface="+mj-lt"/>
                          <a:ea typeface="新細明體" pitchFamily="18" charset="-120"/>
                        </a:rPr>
                        <a:t>　</a:t>
                      </a:r>
                      <a:endParaRPr kumimoji="1" lang="zh-TW" altLang="en-US" sz="2400" b="1" i="0" u="none" strike="noStrike" cap="none" normalizeH="0" baseline="0" dirty="0">
                        <a:ln>
                          <a:noFill/>
                        </a:ln>
                        <a:solidFill>
                          <a:schemeClr val="tx1"/>
                        </a:solidFill>
                        <a:effectLst/>
                        <a:latin typeface="+mj-lt"/>
                        <a:ea typeface="新細明體" pitchFamily="18" charset="-120"/>
                      </a:endParaRP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defRPr/>
                      </a:pPr>
                      <a:r>
                        <a:rPr kumimoji="1" lang="zh-TW" altLang="en-US" sz="1600" b="1" i="0" u="none" strike="noStrike" cap="none" normalizeH="0" baseline="0" dirty="0">
                          <a:ln>
                            <a:noFill/>
                          </a:ln>
                          <a:solidFill>
                            <a:schemeClr val="tx1"/>
                          </a:solidFill>
                          <a:effectLst/>
                          <a:latin typeface="+mj-lt"/>
                          <a:ea typeface="新細明體" pitchFamily="18" charset="-120"/>
                        </a:rPr>
                        <a:t>　</a:t>
                      </a:r>
                      <a:r>
                        <a:rPr kumimoji="1" lang="zh-TW" altLang="en-US" sz="2400" b="1" i="0" u="none" strike="noStrike" cap="none" normalizeH="0" baseline="0" dirty="0">
                          <a:ln>
                            <a:noFill/>
                          </a:ln>
                          <a:solidFill>
                            <a:schemeClr val="tx1"/>
                          </a:solidFill>
                          <a:effectLst/>
                          <a:latin typeface="+mj-lt"/>
                          <a:ea typeface="+mn-ea"/>
                          <a:sym typeface="Wingdings" panose="05000000000000000000" pitchFamily="2" charset="2"/>
                        </a:rPr>
                        <a:t></a:t>
                      </a:r>
                      <a:endParaRPr kumimoji="1" lang="zh-TW" altLang="en-US" sz="2400" b="1" i="0" u="none" strike="noStrike" cap="none" normalizeH="0" baseline="0" dirty="0">
                        <a:ln>
                          <a:noFill/>
                        </a:ln>
                        <a:solidFill>
                          <a:schemeClr val="tx1"/>
                        </a:solidFill>
                        <a:effectLst/>
                        <a:latin typeface="+mj-lt"/>
                        <a:ea typeface="+mn-ea"/>
                      </a:endParaRP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defRPr/>
                      </a:pPr>
                      <a:r>
                        <a:rPr kumimoji="1" lang="zh-TW" altLang="en-US" sz="1600" b="1" i="0" u="none" strike="noStrike" cap="none" normalizeH="0" baseline="0" dirty="0">
                          <a:ln>
                            <a:noFill/>
                          </a:ln>
                          <a:solidFill>
                            <a:schemeClr val="tx1"/>
                          </a:solidFill>
                          <a:effectLst/>
                          <a:latin typeface="+mj-lt"/>
                          <a:ea typeface="新細明體" pitchFamily="18" charset="-120"/>
                        </a:rPr>
                        <a:t>　</a:t>
                      </a:r>
                      <a:r>
                        <a:rPr kumimoji="1" lang="zh-TW" altLang="en-US" sz="2400" b="1" i="0" u="none" strike="noStrike" cap="none" normalizeH="0" baseline="0" dirty="0">
                          <a:ln>
                            <a:noFill/>
                          </a:ln>
                          <a:solidFill>
                            <a:schemeClr val="tx1"/>
                          </a:solidFill>
                          <a:effectLst/>
                          <a:latin typeface="+mj-lt"/>
                          <a:ea typeface="+mn-ea"/>
                          <a:sym typeface="Wingdings" panose="05000000000000000000" pitchFamily="2" charset="2"/>
                        </a:rPr>
                        <a:t></a:t>
                      </a:r>
                      <a:endParaRPr kumimoji="1" lang="zh-TW" altLang="en-US" sz="2400" b="1" i="0" u="none" strike="noStrike" cap="none" normalizeH="0" baseline="0" dirty="0">
                        <a:ln>
                          <a:noFill/>
                        </a:ln>
                        <a:solidFill>
                          <a:schemeClr val="tx1"/>
                        </a:solidFill>
                        <a:effectLst/>
                        <a:latin typeface="+mj-lt"/>
                        <a:ea typeface="+mn-ea"/>
                      </a:endParaRP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25430">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1" lang="en-US" altLang="zh-TW" sz="1600" b="1" i="0" u="none" strike="noStrike" cap="none" normalizeH="0" baseline="0" dirty="0">
                          <a:ln>
                            <a:noFill/>
                          </a:ln>
                          <a:solidFill>
                            <a:schemeClr val="tx1"/>
                          </a:solidFill>
                          <a:effectLst/>
                          <a:latin typeface="+mj-lt"/>
                          <a:ea typeface="新細明體" pitchFamily="18" charset="-120"/>
                        </a:rPr>
                        <a:t>Price: </a:t>
                      </a:r>
                      <a:endParaRPr kumimoji="1" lang="en-US" altLang="zh-TW" sz="2400" b="1" i="0" u="none" strike="noStrike" cap="none" normalizeH="0" baseline="0" dirty="0">
                        <a:ln>
                          <a:noFill/>
                        </a:ln>
                        <a:solidFill>
                          <a:schemeClr val="tx1"/>
                        </a:solidFill>
                        <a:effectLst/>
                        <a:latin typeface="+mj-lt"/>
                        <a:ea typeface="新細明體" pitchFamily="18" charset="-120"/>
                      </a:endParaRP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en-US" altLang="zh-TW" sz="1600" b="1" i="0" u="none" strike="noStrike" cap="none" normalizeH="0" baseline="0" dirty="0">
                          <a:ln>
                            <a:noFill/>
                          </a:ln>
                          <a:solidFill>
                            <a:schemeClr val="tx1"/>
                          </a:solidFill>
                          <a:effectLst/>
                          <a:latin typeface="+mj-lt"/>
                          <a:ea typeface="新細明體" pitchFamily="18" charset="-120"/>
                        </a:rPr>
                        <a:t>HKD500</a:t>
                      </a:r>
                      <a:endParaRPr kumimoji="1" lang="zh-TW" altLang="en-US" sz="2400" b="1" i="0" u="none" strike="noStrike" cap="none" normalizeH="0" baseline="0" dirty="0">
                        <a:ln>
                          <a:noFill/>
                        </a:ln>
                        <a:solidFill>
                          <a:schemeClr val="tx1"/>
                        </a:solidFill>
                        <a:effectLst/>
                        <a:latin typeface="+mj-lt"/>
                        <a:ea typeface="新細明體" pitchFamily="18" charset="-120"/>
                      </a:endParaRP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zh-TW" altLang="en-US" sz="1600" b="1" i="0" u="none" strike="noStrike" cap="none" normalizeH="0" baseline="0" dirty="0">
                          <a:ln>
                            <a:noFill/>
                          </a:ln>
                          <a:solidFill>
                            <a:schemeClr val="tx1"/>
                          </a:solidFill>
                          <a:effectLst/>
                          <a:latin typeface="+mj-lt"/>
                          <a:ea typeface="新細明體" pitchFamily="18" charset="-120"/>
                        </a:rPr>
                        <a:t>　</a:t>
                      </a:r>
                      <a:r>
                        <a:rPr kumimoji="1" lang="en-US" altLang="zh-TW" sz="1600" b="1" i="0" u="none" strike="noStrike" cap="none" normalizeH="0" baseline="0" dirty="0">
                          <a:ln>
                            <a:noFill/>
                          </a:ln>
                          <a:solidFill>
                            <a:schemeClr val="tx1"/>
                          </a:solidFill>
                          <a:effectLst/>
                          <a:latin typeface="+mj-lt"/>
                          <a:ea typeface="新細明體" pitchFamily="18" charset="-120"/>
                        </a:rPr>
                        <a:t>HKD300</a:t>
                      </a:r>
                      <a:endParaRPr kumimoji="1" lang="zh-TW" altLang="en-US" sz="2400" b="1" i="0" u="none" strike="noStrike" cap="none" normalizeH="0" baseline="0" dirty="0">
                        <a:ln>
                          <a:noFill/>
                        </a:ln>
                        <a:solidFill>
                          <a:schemeClr val="tx1"/>
                        </a:solidFill>
                        <a:effectLst/>
                        <a:latin typeface="+mj-lt"/>
                        <a:ea typeface="新細明體" pitchFamily="18" charset="-120"/>
                      </a:endParaRP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zh-TW" altLang="en-US" sz="1600" b="1" i="0" u="none" strike="noStrike" cap="none" normalizeH="0" baseline="0" dirty="0">
                          <a:ln>
                            <a:noFill/>
                          </a:ln>
                          <a:solidFill>
                            <a:schemeClr val="tx1"/>
                          </a:solidFill>
                          <a:effectLst/>
                          <a:latin typeface="+mj-lt"/>
                          <a:ea typeface="新細明體" pitchFamily="18" charset="-120"/>
                        </a:rPr>
                        <a:t>　</a:t>
                      </a:r>
                      <a:r>
                        <a:rPr kumimoji="1" lang="en-US" altLang="zh-TW" sz="1600" b="1" i="0" u="none" strike="noStrike" cap="none" normalizeH="0" baseline="0" dirty="0">
                          <a:ln>
                            <a:noFill/>
                          </a:ln>
                          <a:solidFill>
                            <a:schemeClr val="tx1"/>
                          </a:solidFill>
                          <a:effectLst/>
                          <a:latin typeface="+mj-lt"/>
                          <a:ea typeface="新細明體" pitchFamily="18" charset="-120"/>
                        </a:rPr>
                        <a:t>HKD700</a:t>
                      </a:r>
                      <a:endParaRPr kumimoji="1" lang="zh-TW" altLang="en-US" sz="2400" b="1" i="0" u="none" strike="noStrike" cap="none" normalizeH="0" baseline="0" dirty="0">
                        <a:ln>
                          <a:noFill/>
                        </a:ln>
                        <a:solidFill>
                          <a:schemeClr val="tx1"/>
                        </a:solidFill>
                        <a:effectLst/>
                        <a:latin typeface="+mj-lt"/>
                        <a:ea typeface="新細明體" pitchFamily="18" charset="-120"/>
                      </a:endParaRP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en-US" altLang="zh-TW" sz="1600" b="1" i="0" u="none" strike="noStrike" cap="none" normalizeH="0" baseline="0" dirty="0">
                          <a:ln>
                            <a:noFill/>
                          </a:ln>
                          <a:solidFill>
                            <a:schemeClr val="tx1"/>
                          </a:solidFill>
                          <a:effectLst/>
                          <a:latin typeface="+mj-lt"/>
                          <a:ea typeface="新細明體" pitchFamily="18" charset="-120"/>
                        </a:rPr>
                        <a:t>HKD500</a:t>
                      </a:r>
                      <a:endParaRPr kumimoji="1" lang="zh-TW" altLang="en-US" sz="2400" b="1" i="0" u="none" strike="noStrike" cap="none" normalizeH="0" baseline="0" dirty="0">
                        <a:ln>
                          <a:noFill/>
                        </a:ln>
                        <a:solidFill>
                          <a:schemeClr val="tx1"/>
                        </a:solidFill>
                        <a:effectLst/>
                        <a:latin typeface="+mj-lt"/>
                        <a:ea typeface="新細明體" pitchFamily="18" charset="-120"/>
                      </a:endParaRP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1" name="Rectangle 10"/>
          <p:cNvSpPr/>
          <p:nvPr/>
        </p:nvSpPr>
        <p:spPr>
          <a:xfrm>
            <a:off x="838690" y="1591978"/>
            <a:ext cx="1192571" cy="369332"/>
          </a:xfrm>
          <a:prstGeom prst="rect">
            <a:avLst/>
          </a:prstGeom>
        </p:spPr>
        <p:txBody>
          <a:bodyPr wrap="none">
            <a:spAutoFit/>
          </a:bodyPr>
          <a:lstStyle/>
          <a:p>
            <a:r>
              <a:rPr kumimoji="1" lang="en-US" altLang="zh-TW" b="1" dirty="0"/>
              <a:t>(Example) </a:t>
            </a:r>
            <a:endParaRPr lang="en-US" dirty="0"/>
          </a:p>
        </p:txBody>
      </p:sp>
    </p:spTree>
    <p:extLst>
      <p:ext uri="{BB962C8B-B14F-4D97-AF65-F5344CB8AC3E}">
        <p14:creationId xmlns:p14="http://schemas.microsoft.com/office/powerpoint/2010/main" val="3606468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b="1" dirty="0">
                <a:solidFill>
                  <a:schemeClr val="tx2"/>
                </a:solidFill>
              </a:rPr>
              <a:t>Perceptual Mapping</a:t>
            </a:r>
            <a:endParaRPr lang="en-US" b="1" dirty="0">
              <a:solidFill>
                <a:schemeClr val="tx2"/>
              </a:solidFill>
            </a:endParaRPr>
          </a:p>
        </p:txBody>
      </p:sp>
      <p:cxnSp>
        <p:nvCxnSpPr>
          <p:cNvPr id="7" name="Straight Arrow Connector 6"/>
          <p:cNvCxnSpPr/>
          <p:nvPr/>
        </p:nvCxnSpPr>
        <p:spPr>
          <a:xfrm>
            <a:off x="2622250" y="3717032"/>
            <a:ext cx="6912768"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6078634" y="1916831"/>
            <a:ext cx="17366" cy="3744418"/>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343472" y="3604374"/>
            <a:ext cx="2088232" cy="369332"/>
          </a:xfrm>
          <a:prstGeom prst="rect">
            <a:avLst/>
          </a:prstGeom>
          <a:noFill/>
        </p:spPr>
        <p:txBody>
          <a:bodyPr wrap="square" rtlCol="0">
            <a:spAutoFit/>
          </a:bodyPr>
          <a:lstStyle/>
          <a:p>
            <a:r>
              <a:rPr lang="en-US" dirty="0"/>
              <a:t>Lower Price</a:t>
            </a:r>
          </a:p>
        </p:txBody>
      </p:sp>
      <p:sp>
        <p:nvSpPr>
          <p:cNvPr id="20" name="TextBox 19"/>
          <p:cNvSpPr txBox="1"/>
          <p:nvPr/>
        </p:nvSpPr>
        <p:spPr>
          <a:xfrm>
            <a:off x="9475613" y="3604374"/>
            <a:ext cx="2088232" cy="369332"/>
          </a:xfrm>
          <a:prstGeom prst="rect">
            <a:avLst/>
          </a:prstGeom>
          <a:noFill/>
        </p:spPr>
        <p:txBody>
          <a:bodyPr wrap="square" rtlCol="0">
            <a:spAutoFit/>
          </a:bodyPr>
          <a:lstStyle/>
          <a:p>
            <a:r>
              <a:rPr lang="en-US" dirty="0"/>
              <a:t>Higher Price</a:t>
            </a:r>
          </a:p>
        </p:txBody>
      </p:sp>
      <p:sp>
        <p:nvSpPr>
          <p:cNvPr id="22" name="TextBox 21"/>
          <p:cNvSpPr txBox="1"/>
          <p:nvPr/>
        </p:nvSpPr>
        <p:spPr>
          <a:xfrm>
            <a:off x="5303912" y="5659633"/>
            <a:ext cx="2088232" cy="369332"/>
          </a:xfrm>
          <a:prstGeom prst="rect">
            <a:avLst/>
          </a:prstGeom>
          <a:noFill/>
        </p:spPr>
        <p:txBody>
          <a:bodyPr wrap="square" rtlCol="0">
            <a:spAutoFit/>
          </a:bodyPr>
          <a:lstStyle/>
          <a:p>
            <a:r>
              <a:rPr lang="en-US" dirty="0"/>
              <a:t>Lower Quality </a:t>
            </a:r>
          </a:p>
        </p:txBody>
      </p:sp>
      <p:sp>
        <p:nvSpPr>
          <p:cNvPr id="23" name="TextBox 22"/>
          <p:cNvSpPr txBox="1"/>
          <p:nvPr/>
        </p:nvSpPr>
        <p:spPr>
          <a:xfrm>
            <a:off x="5303912" y="1547499"/>
            <a:ext cx="1800200" cy="369332"/>
          </a:xfrm>
          <a:prstGeom prst="rect">
            <a:avLst/>
          </a:prstGeom>
          <a:noFill/>
        </p:spPr>
        <p:txBody>
          <a:bodyPr wrap="square" rtlCol="0">
            <a:spAutoFit/>
          </a:bodyPr>
          <a:lstStyle/>
          <a:p>
            <a:r>
              <a:rPr lang="en-US" dirty="0"/>
              <a:t>Higher Quality </a:t>
            </a:r>
          </a:p>
        </p:txBody>
      </p:sp>
      <p:grpSp>
        <p:nvGrpSpPr>
          <p:cNvPr id="27" name="Group 26"/>
          <p:cNvGrpSpPr/>
          <p:nvPr/>
        </p:nvGrpSpPr>
        <p:grpSpPr>
          <a:xfrm>
            <a:off x="6297518" y="2312344"/>
            <a:ext cx="1342834" cy="730363"/>
            <a:chOff x="7248128" y="2492896"/>
            <a:chExt cx="1740142" cy="504055"/>
          </a:xfrm>
        </p:grpSpPr>
        <p:sp>
          <p:nvSpPr>
            <p:cNvPr id="26" name="Oval 25"/>
            <p:cNvSpPr/>
            <p:nvPr/>
          </p:nvSpPr>
          <p:spPr>
            <a:xfrm>
              <a:off x="7248128" y="2492896"/>
              <a:ext cx="1584176" cy="504055"/>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7248128" y="2626119"/>
              <a:ext cx="1740142" cy="279451"/>
            </a:xfrm>
            <a:prstGeom prst="rect">
              <a:avLst/>
            </a:prstGeom>
            <a:noFill/>
            <a:ln>
              <a:noFill/>
            </a:ln>
          </p:spPr>
          <p:txBody>
            <a:bodyPr wrap="square" rtlCol="0">
              <a:spAutoFit/>
            </a:bodyPr>
            <a:lstStyle/>
            <a:p>
              <a:r>
                <a:rPr lang="en-US" sz="1600" b="1" dirty="0"/>
                <a:t>Your Product</a:t>
              </a:r>
            </a:p>
          </p:txBody>
        </p:sp>
      </p:grpSp>
      <p:grpSp>
        <p:nvGrpSpPr>
          <p:cNvPr id="29" name="Group 28"/>
          <p:cNvGrpSpPr/>
          <p:nvPr/>
        </p:nvGrpSpPr>
        <p:grpSpPr>
          <a:xfrm>
            <a:off x="6297518" y="4014007"/>
            <a:ext cx="1311910" cy="750631"/>
            <a:chOff x="7248128" y="2492896"/>
            <a:chExt cx="1584176" cy="504055"/>
          </a:xfrm>
          <a:solidFill>
            <a:srgbClr val="FFFF99"/>
          </a:solidFill>
        </p:grpSpPr>
        <p:sp>
          <p:nvSpPr>
            <p:cNvPr id="30" name="Oval 29"/>
            <p:cNvSpPr/>
            <p:nvPr/>
          </p:nvSpPr>
          <p:spPr>
            <a:xfrm>
              <a:off x="7248128" y="2492896"/>
              <a:ext cx="1584176" cy="50405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7343988" y="2651919"/>
              <a:ext cx="1388002" cy="186007"/>
            </a:xfrm>
            <a:prstGeom prst="rect">
              <a:avLst/>
            </a:prstGeom>
            <a:grpFill/>
            <a:ln>
              <a:noFill/>
            </a:ln>
          </p:spPr>
          <p:txBody>
            <a:bodyPr wrap="square" rtlCol="0">
              <a:spAutoFit/>
            </a:bodyPr>
            <a:lstStyle/>
            <a:p>
              <a:r>
                <a:rPr kumimoji="1" lang="en-US" altLang="zh-TW" sz="1200" b="1" dirty="0">
                  <a:latin typeface="Arial" charset="0"/>
                </a:rPr>
                <a:t>Competitor C</a:t>
              </a:r>
              <a:endParaRPr lang="en-US" sz="1200" b="1" dirty="0"/>
            </a:p>
          </p:txBody>
        </p:sp>
      </p:grpSp>
      <p:grpSp>
        <p:nvGrpSpPr>
          <p:cNvPr id="32" name="Group 31"/>
          <p:cNvGrpSpPr/>
          <p:nvPr/>
        </p:nvGrpSpPr>
        <p:grpSpPr>
          <a:xfrm>
            <a:off x="8465963" y="1680853"/>
            <a:ext cx="1311910" cy="750631"/>
            <a:chOff x="7248128" y="2492896"/>
            <a:chExt cx="1584176" cy="504055"/>
          </a:xfrm>
          <a:solidFill>
            <a:schemeClr val="accent2">
              <a:lumMod val="20000"/>
              <a:lumOff val="80000"/>
            </a:schemeClr>
          </a:solidFill>
        </p:grpSpPr>
        <p:sp>
          <p:nvSpPr>
            <p:cNvPr id="33" name="Oval 32"/>
            <p:cNvSpPr/>
            <p:nvPr/>
          </p:nvSpPr>
          <p:spPr>
            <a:xfrm>
              <a:off x="7248128" y="2492896"/>
              <a:ext cx="1584176" cy="50405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7343988" y="2651919"/>
              <a:ext cx="1388002" cy="186007"/>
            </a:xfrm>
            <a:prstGeom prst="rect">
              <a:avLst/>
            </a:prstGeom>
            <a:grpFill/>
            <a:ln>
              <a:noFill/>
            </a:ln>
          </p:spPr>
          <p:txBody>
            <a:bodyPr wrap="square" rtlCol="0">
              <a:spAutoFit/>
            </a:bodyPr>
            <a:lstStyle/>
            <a:p>
              <a:r>
                <a:rPr kumimoji="1" lang="en-US" altLang="zh-TW" sz="1200" b="1" dirty="0">
                  <a:latin typeface="Arial" charset="0"/>
                </a:rPr>
                <a:t>Competitor B</a:t>
              </a:r>
              <a:endParaRPr lang="en-US" sz="1200" b="1" dirty="0"/>
            </a:p>
          </p:txBody>
        </p:sp>
      </p:grpSp>
      <p:grpSp>
        <p:nvGrpSpPr>
          <p:cNvPr id="35" name="Group 34"/>
          <p:cNvGrpSpPr/>
          <p:nvPr/>
        </p:nvGrpSpPr>
        <p:grpSpPr>
          <a:xfrm>
            <a:off x="2748918" y="4694070"/>
            <a:ext cx="1311910" cy="750631"/>
            <a:chOff x="7248128" y="2492896"/>
            <a:chExt cx="1584176" cy="504055"/>
          </a:xfrm>
          <a:solidFill>
            <a:srgbClr val="92D050"/>
          </a:solidFill>
        </p:grpSpPr>
        <p:sp>
          <p:nvSpPr>
            <p:cNvPr id="36" name="Oval 35"/>
            <p:cNvSpPr/>
            <p:nvPr/>
          </p:nvSpPr>
          <p:spPr>
            <a:xfrm>
              <a:off x="7248128" y="2492896"/>
              <a:ext cx="1584176" cy="50405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7343988" y="2651919"/>
              <a:ext cx="1388002" cy="186007"/>
            </a:xfrm>
            <a:prstGeom prst="rect">
              <a:avLst/>
            </a:prstGeom>
            <a:grpFill/>
            <a:ln>
              <a:noFill/>
            </a:ln>
          </p:spPr>
          <p:txBody>
            <a:bodyPr wrap="square" rtlCol="0">
              <a:spAutoFit/>
            </a:bodyPr>
            <a:lstStyle/>
            <a:p>
              <a:r>
                <a:rPr kumimoji="1" lang="en-US" altLang="zh-TW" sz="1200" b="1" dirty="0">
                  <a:latin typeface="Arial" charset="0"/>
                </a:rPr>
                <a:t>Competitor A</a:t>
              </a:r>
              <a:endParaRPr lang="en-US" sz="1200" b="1" dirty="0"/>
            </a:p>
          </p:txBody>
        </p:sp>
      </p:grpSp>
      <p:sp>
        <p:nvSpPr>
          <p:cNvPr id="38" name="Rectangle 37"/>
          <p:cNvSpPr/>
          <p:nvPr/>
        </p:nvSpPr>
        <p:spPr>
          <a:xfrm>
            <a:off x="747186" y="1448140"/>
            <a:ext cx="1192571" cy="369332"/>
          </a:xfrm>
          <a:prstGeom prst="rect">
            <a:avLst/>
          </a:prstGeom>
        </p:spPr>
        <p:txBody>
          <a:bodyPr wrap="none">
            <a:spAutoFit/>
          </a:bodyPr>
          <a:lstStyle/>
          <a:p>
            <a:r>
              <a:rPr kumimoji="1" lang="en-US" altLang="zh-TW" b="1" dirty="0"/>
              <a:t>(Example) </a:t>
            </a:r>
            <a:endParaRPr lang="en-US" dirty="0"/>
          </a:p>
        </p:txBody>
      </p:sp>
    </p:spTree>
    <p:extLst>
      <p:ext uri="{BB962C8B-B14F-4D97-AF65-F5344CB8AC3E}">
        <p14:creationId xmlns:p14="http://schemas.microsoft.com/office/powerpoint/2010/main" val="3050529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a:solidFill>
                  <a:schemeClr val="tx2"/>
                </a:solidFill>
              </a:rPr>
              <a:t>Business Model</a:t>
            </a:r>
            <a:endParaRPr lang="en-US" b="1" dirty="0">
              <a:solidFill>
                <a:schemeClr val="tx2"/>
              </a:solidFill>
            </a:endParaRPr>
          </a:p>
        </p:txBody>
      </p:sp>
      <p:sp>
        <p:nvSpPr>
          <p:cNvPr id="3" name="Content Placeholder 2"/>
          <p:cNvSpPr>
            <a:spLocks noGrp="1"/>
          </p:cNvSpPr>
          <p:nvPr>
            <p:ph idx="1"/>
          </p:nvPr>
        </p:nvSpPr>
        <p:spPr/>
        <p:txBody>
          <a:bodyPr/>
          <a:lstStyle/>
          <a:p>
            <a:pPr>
              <a:buFont typeface="Wingdings" panose="05000000000000000000" pitchFamily="2" charset="2"/>
              <a:buChar char="§"/>
            </a:pPr>
            <a:r>
              <a:rPr lang="en-US" altLang="zh-TW" sz="2800" dirty="0">
                <a:solidFill>
                  <a:schemeClr val="tx1">
                    <a:lumMod val="50000"/>
                    <a:lumOff val="50000"/>
                  </a:schemeClr>
                </a:solidFill>
              </a:rPr>
              <a:t> Explain your revenue model and pricing strategy</a:t>
            </a:r>
          </a:p>
        </p:txBody>
      </p:sp>
    </p:spTree>
    <p:extLst>
      <p:ext uri="{BB962C8B-B14F-4D97-AF65-F5344CB8AC3E}">
        <p14:creationId xmlns:p14="http://schemas.microsoft.com/office/powerpoint/2010/main" val="70172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2"/>
                </a:solidFill>
              </a:rPr>
              <a:t>R&amp;D Plan and the Team </a:t>
            </a:r>
          </a:p>
        </p:txBody>
      </p:sp>
      <p:sp>
        <p:nvSpPr>
          <p:cNvPr id="3" name="Content Placeholder 2"/>
          <p:cNvSpPr>
            <a:spLocks noGrp="1"/>
          </p:cNvSpPr>
          <p:nvPr>
            <p:ph idx="1"/>
          </p:nvPr>
        </p:nvSpPr>
        <p:spPr/>
        <p:txBody>
          <a:bodyPr/>
          <a:lstStyle/>
          <a:p>
            <a:pPr>
              <a:buFont typeface="Wingdings" panose="05000000000000000000" pitchFamily="2" charset="2"/>
              <a:buChar char="§"/>
            </a:pPr>
            <a:r>
              <a:rPr lang="en-HK" sz="2800" dirty="0">
                <a:solidFill>
                  <a:schemeClr val="tx1">
                    <a:lumMod val="50000"/>
                    <a:lumOff val="50000"/>
                  </a:schemeClr>
                </a:solidFill>
              </a:rPr>
              <a:t> What is your achievement in R&amp;D so far?</a:t>
            </a:r>
          </a:p>
          <a:p>
            <a:pPr lvl="2"/>
            <a:r>
              <a:rPr lang="en-US" sz="2000" dirty="0">
                <a:solidFill>
                  <a:schemeClr val="tx1">
                    <a:lumMod val="50000"/>
                    <a:lumOff val="50000"/>
                  </a:schemeClr>
                </a:solidFill>
              </a:rPr>
              <a:t>What are the research you have been done?</a:t>
            </a:r>
          </a:p>
          <a:p>
            <a:pPr lvl="2"/>
            <a:r>
              <a:rPr lang="en-HK" sz="2000" dirty="0">
                <a:solidFill>
                  <a:schemeClr val="tx1">
                    <a:lumMod val="50000"/>
                    <a:lumOff val="50000"/>
                  </a:schemeClr>
                </a:solidFill>
              </a:rPr>
              <a:t>What are the technologies has been developed?</a:t>
            </a:r>
          </a:p>
          <a:p>
            <a:pPr lvl="2"/>
            <a:r>
              <a:rPr lang="en-HK" sz="2000" dirty="0">
                <a:solidFill>
                  <a:schemeClr val="tx1">
                    <a:lumMod val="50000"/>
                    <a:lumOff val="50000"/>
                  </a:schemeClr>
                </a:solidFill>
              </a:rPr>
              <a:t>What is your R&amp;D plan for the coming 12 months? </a:t>
            </a:r>
          </a:p>
          <a:p>
            <a:pPr lvl="2"/>
            <a:endParaRPr lang="en-US" sz="2000" dirty="0">
              <a:solidFill>
                <a:schemeClr val="tx1">
                  <a:lumMod val="50000"/>
                  <a:lumOff val="50000"/>
                </a:schemeClr>
              </a:solidFill>
            </a:endParaRPr>
          </a:p>
          <a:p>
            <a:pPr>
              <a:buFont typeface="Wingdings" panose="05000000000000000000" pitchFamily="2" charset="2"/>
              <a:buChar char="§"/>
            </a:pPr>
            <a:r>
              <a:rPr lang="en-US" sz="2800" dirty="0">
                <a:solidFill>
                  <a:schemeClr val="tx1">
                    <a:lumMod val="50000"/>
                    <a:lumOff val="50000"/>
                  </a:schemeClr>
                </a:solidFill>
              </a:rPr>
              <a:t> Brief introduction of the Founders, Management, R&amp;D Team and Advisors</a:t>
            </a:r>
          </a:p>
          <a:p>
            <a:pPr marL="0" indent="0">
              <a:buNone/>
            </a:pPr>
            <a:r>
              <a:rPr lang="en-US" sz="2800" dirty="0">
                <a:solidFill>
                  <a:schemeClr val="tx1">
                    <a:lumMod val="50000"/>
                    <a:lumOff val="50000"/>
                  </a:schemeClr>
                </a:solidFill>
              </a:rPr>
              <a:t>   (Photo, Name, Title and relevant experiences.)</a:t>
            </a:r>
          </a:p>
          <a:p>
            <a:pPr marL="0" indent="0">
              <a:buNone/>
            </a:pPr>
            <a:endParaRPr lang="en-US" dirty="0"/>
          </a:p>
        </p:txBody>
      </p:sp>
    </p:spTree>
    <p:extLst>
      <p:ext uri="{BB962C8B-B14F-4D97-AF65-F5344CB8AC3E}">
        <p14:creationId xmlns:p14="http://schemas.microsoft.com/office/powerpoint/2010/main" val="13520131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HK" b="1" dirty="0">
                <a:solidFill>
                  <a:schemeClr val="tx2"/>
                </a:solidFill>
              </a:rPr>
              <a:t>Project Schedule </a:t>
            </a:r>
            <a:endParaRPr lang="en-US" b="1" dirty="0">
              <a:solidFill>
                <a:schemeClr val="tx2"/>
              </a:solidFill>
            </a:endParaRPr>
          </a:p>
        </p:txBody>
      </p:sp>
      <p:sp>
        <p:nvSpPr>
          <p:cNvPr id="3" name="Content Placeholder 2"/>
          <p:cNvSpPr>
            <a:spLocks noGrp="1"/>
          </p:cNvSpPr>
          <p:nvPr>
            <p:ph idx="1"/>
          </p:nvPr>
        </p:nvSpPr>
        <p:spPr>
          <a:xfrm>
            <a:off x="619125" y="1378335"/>
            <a:ext cx="10944224" cy="1008112"/>
          </a:xfrm>
        </p:spPr>
        <p:txBody>
          <a:bodyPr/>
          <a:lstStyle/>
          <a:p>
            <a:pPr marL="0" indent="0">
              <a:buNone/>
            </a:pPr>
            <a:r>
              <a:rPr lang="en-HK" altLang="zh-TW" sz="2400" dirty="0">
                <a:solidFill>
                  <a:schemeClr val="tx1">
                    <a:lumMod val="50000"/>
                    <a:lumOff val="50000"/>
                  </a:schemeClr>
                </a:solidFill>
              </a:rPr>
              <a:t>Describe your next 12 months plan on: </a:t>
            </a:r>
          </a:p>
          <a:p>
            <a:pPr lvl="1">
              <a:buFont typeface="Arial" panose="020B0604020202020204" pitchFamily="34" charset="0"/>
              <a:buChar char="•"/>
            </a:pPr>
            <a:r>
              <a:rPr lang="en-HK" altLang="zh-TW" dirty="0">
                <a:solidFill>
                  <a:schemeClr val="tx1">
                    <a:lumMod val="50000"/>
                    <a:lumOff val="50000"/>
                  </a:schemeClr>
                </a:solidFill>
              </a:rPr>
              <a:t>Business development, Finance &amp; Technology Development</a:t>
            </a:r>
          </a:p>
          <a:p>
            <a:pPr marL="201168" lvl="1" indent="0">
              <a:buNone/>
            </a:pPr>
            <a:endParaRPr lang="en-HK" altLang="zh-TW" sz="2000" dirty="0"/>
          </a:p>
        </p:txBody>
      </p:sp>
      <p:graphicFrame>
        <p:nvGraphicFramePr>
          <p:cNvPr id="4" name="Table 9">
            <a:extLst>
              <a:ext uri="{FF2B5EF4-FFF2-40B4-BE49-F238E27FC236}">
                <a16:creationId xmlns:a16="http://schemas.microsoft.com/office/drawing/2014/main" id="{EF394CA9-E7A5-488A-8B49-4B215F33F7DC}"/>
              </a:ext>
            </a:extLst>
          </p:cNvPr>
          <p:cNvGraphicFramePr>
            <a:graphicFrameLocks/>
          </p:cNvGraphicFramePr>
          <p:nvPr>
            <p:extLst>
              <p:ext uri="{D42A27DB-BD31-4B8C-83A1-F6EECF244321}">
                <p14:modId xmlns:p14="http://schemas.microsoft.com/office/powerpoint/2010/main" val="3848132280"/>
              </p:ext>
            </p:extLst>
          </p:nvPr>
        </p:nvGraphicFramePr>
        <p:xfrm>
          <a:off x="648156" y="2358652"/>
          <a:ext cx="11104935" cy="3604262"/>
        </p:xfrm>
        <a:graphic>
          <a:graphicData uri="http://schemas.openxmlformats.org/drawingml/2006/table">
            <a:tbl>
              <a:tblPr firstRow="1" bandRow="1">
                <a:tableStyleId>{BC89EF96-8CEA-46FF-86C4-4CE0E7609802}</a:tableStyleId>
              </a:tblPr>
              <a:tblGrid>
                <a:gridCol w="2220987">
                  <a:extLst>
                    <a:ext uri="{9D8B030D-6E8A-4147-A177-3AD203B41FA5}">
                      <a16:colId xmlns:a16="http://schemas.microsoft.com/office/drawing/2014/main" val="2623641436"/>
                    </a:ext>
                  </a:extLst>
                </a:gridCol>
                <a:gridCol w="2220987">
                  <a:extLst>
                    <a:ext uri="{9D8B030D-6E8A-4147-A177-3AD203B41FA5}">
                      <a16:colId xmlns:a16="http://schemas.microsoft.com/office/drawing/2014/main" val="3259479806"/>
                    </a:ext>
                  </a:extLst>
                </a:gridCol>
                <a:gridCol w="2220987">
                  <a:extLst>
                    <a:ext uri="{9D8B030D-6E8A-4147-A177-3AD203B41FA5}">
                      <a16:colId xmlns:a16="http://schemas.microsoft.com/office/drawing/2014/main" val="293170329"/>
                    </a:ext>
                  </a:extLst>
                </a:gridCol>
                <a:gridCol w="2220987">
                  <a:extLst>
                    <a:ext uri="{9D8B030D-6E8A-4147-A177-3AD203B41FA5}">
                      <a16:colId xmlns:a16="http://schemas.microsoft.com/office/drawing/2014/main" val="2658935514"/>
                    </a:ext>
                  </a:extLst>
                </a:gridCol>
                <a:gridCol w="2220987">
                  <a:extLst>
                    <a:ext uri="{9D8B030D-6E8A-4147-A177-3AD203B41FA5}">
                      <a16:colId xmlns:a16="http://schemas.microsoft.com/office/drawing/2014/main" val="277830420"/>
                    </a:ext>
                  </a:extLst>
                </a:gridCol>
              </a:tblGrid>
              <a:tr h="772533">
                <a:tc>
                  <a:txBody>
                    <a:bodyPr/>
                    <a:lstStyle/>
                    <a:p>
                      <a:endParaRPr lang="en-HK" sz="1400" b="1" kern="1200" dirty="0">
                        <a:solidFill>
                          <a:schemeClr val="tx1">
                            <a:lumMod val="65000"/>
                            <a:lumOff val="35000"/>
                          </a:schemeClr>
                        </a:solidFill>
                        <a:latin typeface="+mn-lt"/>
                        <a:ea typeface="+mn-ea"/>
                        <a:cs typeface="+mn-cs"/>
                      </a:endParaRPr>
                    </a:p>
                    <a:p>
                      <a:r>
                        <a:rPr lang="en-HK" sz="1400" b="1" kern="1200" dirty="0">
                          <a:solidFill>
                            <a:schemeClr val="tx1">
                              <a:lumMod val="65000"/>
                              <a:lumOff val="35000"/>
                            </a:schemeClr>
                          </a:solidFill>
                          <a:latin typeface="+mn-lt"/>
                          <a:ea typeface="+mn-ea"/>
                          <a:cs typeface="+mn-cs"/>
                        </a:rPr>
                        <a:t>EXAMPLE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HK" sz="1400" b="1" kern="1200" dirty="0">
                          <a:solidFill>
                            <a:schemeClr val="tx1">
                              <a:lumMod val="65000"/>
                              <a:lumOff val="35000"/>
                            </a:schemeClr>
                          </a:solidFill>
                          <a:latin typeface="+mn-lt"/>
                          <a:ea typeface="+mn-ea"/>
                          <a:cs typeface="+mn-cs"/>
                        </a:rPr>
                        <a:t>Q1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HK" sz="1400" b="1" i="0" baseline="0" dirty="0">
                          <a:solidFill>
                            <a:schemeClr val="tx1">
                              <a:lumMod val="65000"/>
                              <a:lumOff val="35000"/>
                            </a:schemeClr>
                          </a:solidFill>
                          <a:latin typeface="+mj-lt"/>
                        </a:rPr>
                        <a:t>Q2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HK" sz="1400" b="1" i="0" baseline="0" dirty="0">
                          <a:solidFill>
                            <a:schemeClr val="tx1">
                              <a:lumMod val="65000"/>
                              <a:lumOff val="35000"/>
                            </a:schemeClr>
                          </a:solidFill>
                          <a:latin typeface="+mj-lt"/>
                        </a:rPr>
                        <a:t>Q3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HK" sz="1400" b="1" i="0" baseline="0" dirty="0">
                          <a:solidFill>
                            <a:schemeClr val="tx1">
                              <a:lumMod val="65000"/>
                              <a:lumOff val="35000"/>
                            </a:schemeClr>
                          </a:solidFill>
                          <a:latin typeface="+mj-lt"/>
                        </a:rPr>
                        <a:t>Q4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05817353"/>
                  </a:ext>
                </a:extLst>
              </a:tr>
              <a:tr h="108602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HK" sz="1400" b="1" kern="1200" dirty="0">
                          <a:solidFill>
                            <a:schemeClr val="tx1">
                              <a:lumMod val="65000"/>
                              <a:lumOff val="35000"/>
                            </a:schemeClr>
                          </a:solidFill>
                          <a:latin typeface="+mn-lt"/>
                          <a:ea typeface="+mn-ea"/>
                          <a:cs typeface="+mn-cs"/>
                        </a:rPr>
                        <a:t>Business Development Plan</a:t>
                      </a:r>
                    </a:p>
                    <a:p>
                      <a:pPr marL="0" algn="l" defTabSz="914400" rtl="0" eaLnBrk="1" latinLnBrk="0" hangingPunct="1"/>
                      <a:endParaRPr lang="en-HK" sz="1400" b="1" kern="1200" dirty="0">
                        <a:solidFill>
                          <a:schemeClr val="tx1">
                            <a:lumMod val="65000"/>
                            <a:lumOff val="35000"/>
                          </a:schemeClr>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lumMod val="75000"/>
                              <a:lumOff val="25000"/>
                            </a:schemeClr>
                          </a:solidFill>
                          <a:latin typeface="+mj-lt"/>
                        </a:rPr>
                        <a:t>Interview with active gamers on VR/AR</a:t>
                      </a:r>
                      <a:endParaRPr lang="en-HK" sz="1200" b="0" i="0" baseline="0" dirty="0">
                        <a:solidFill>
                          <a:schemeClr val="tx1">
                            <a:lumMod val="75000"/>
                            <a:lumOff val="25000"/>
                          </a:schemeClr>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HK" sz="1200" kern="0" dirty="0">
                          <a:solidFill>
                            <a:schemeClr val="tx1">
                              <a:lumMod val="75000"/>
                              <a:lumOff val="25000"/>
                            </a:schemeClr>
                          </a:solidFill>
                          <a:effectLst/>
                          <a:latin typeface="+mj-lt"/>
                          <a:ea typeface="+mn-ea"/>
                          <a:cs typeface="+mn-cs"/>
                        </a:rPr>
                        <a:t>Collaboration with CUHK/HKU for marketing research</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HK" sz="1200" kern="0" dirty="0">
                        <a:solidFill>
                          <a:schemeClr val="tx1">
                            <a:lumMod val="75000"/>
                            <a:lumOff val="25000"/>
                          </a:schemeClr>
                        </a:solidFill>
                        <a:effectLst/>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HK" sz="1200" kern="0" dirty="0">
                        <a:solidFill>
                          <a:schemeClr val="tx1">
                            <a:lumMod val="75000"/>
                            <a:lumOff val="25000"/>
                          </a:schemeClr>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HK" sz="1200" kern="0" dirty="0">
                          <a:solidFill>
                            <a:schemeClr val="tx1">
                              <a:lumMod val="75000"/>
                              <a:lumOff val="25000"/>
                            </a:schemeClr>
                          </a:solidFill>
                          <a:effectLst/>
                          <a:latin typeface="+mj-lt"/>
                          <a:ea typeface="+mn-ea"/>
                          <a:cs typeface="+mn-cs"/>
                        </a:rPr>
                        <a:t>Set</a:t>
                      </a:r>
                      <a:r>
                        <a:rPr lang="en-HK" sz="1200" kern="0" baseline="0" dirty="0">
                          <a:solidFill>
                            <a:schemeClr val="tx1">
                              <a:lumMod val="75000"/>
                              <a:lumOff val="25000"/>
                            </a:schemeClr>
                          </a:solidFill>
                          <a:effectLst/>
                          <a:latin typeface="+mj-lt"/>
                          <a:ea typeface="+mn-ea"/>
                          <a:cs typeface="+mn-cs"/>
                        </a:rPr>
                        <a:t> up social media accounts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HK" sz="1200" kern="0" baseline="0" dirty="0">
                        <a:solidFill>
                          <a:schemeClr val="tx1">
                            <a:lumMod val="75000"/>
                            <a:lumOff val="25000"/>
                          </a:schemeClr>
                        </a:solidFill>
                        <a:effectLst/>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HK" sz="1200" kern="0" baseline="0" dirty="0">
                        <a:solidFill>
                          <a:schemeClr val="tx1">
                            <a:lumMod val="75000"/>
                            <a:lumOff val="25000"/>
                          </a:schemeClr>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Arial" panose="020B0604020202020204" pitchFamily="34" charset="0"/>
                        <a:buNone/>
                      </a:pPr>
                      <a:r>
                        <a:rPr lang="en-HK" sz="1200" dirty="0">
                          <a:solidFill>
                            <a:schemeClr val="tx1">
                              <a:lumMod val="75000"/>
                              <a:lumOff val="25000"/>
                            </a:schemeClr>
                          </a:solidFill>
                          <a:latin typeface="+mj-lt"/>
                        </a:rPr>
                        <a:t>App launch at Android store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29950068"/>
                  </a:ext>
                </a:extLst>
              </a:tr>
              <a:tr h="8728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400" b="1" kern="1200" dirty="0">
                          <a:solidFill>
                            <a:schemeClr val="tx1">
                              <a:lumMod val="65000"/>
                              <a:lumOff val="35000"/>
                            </a:schemeClr>
                          </a:solidFill>
                          <a:latin typeface="+mn-lt"/>
                          <a:ea typeface="+mn-ea"/>
                          <a:cs typeface="+mn-cs"/>
                        </a:rPr>
                        <a:t>Technology Development</a:t>
                      </a:r>
                    </a:p>
                    <a:p>
                      <a:pPr marL="0" algn="l" defTabSz="914400" rtl="0" eaLnBrk="1" latinLnBrk="0" hangingPunct="1"/>
                      <a:endParaRPr lang="en-HK" sz="1400" b="1" kern="1200" dirty="0">
                        <a:solidFill>
                          <a:schemeClr val="tx1">
                            <a:lumMod val="65000"/>
                            <a:lumOff val="35000"/>
                          </a:schemeClr>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0" dirty="0">
                          <a:solidFill>
                            <a:schemeClr val="tx1">
                              <a:lumMod val="75000"/>
                              <a:lumOff val="25000"/>
                            </a:schemeClr>
                          </a:solidFill>
                          <a:effectLst/>
                          <a:latin typeface="+mj-lt"/>
                          <a:cs typeface="Times New Roman" panose="02020603050405020304" pitchFamily="18" charset="0"/>
                        </a:rPr>
                        <a:t>Game development - Characters and graphics design</a:t>
                      </a:r>
                      <a:endParaRPr lang="en-US" sz="1100" kern="100" dirty="0">
                        <a:solidFill>
                          <a:schemeClr val="tx1">
                            <a:lumMod val="75000"/>
                            <a:lumOff val="25000"/>
                          </a:schemeClr>
                        </a:solidFill>
                        <a:effectLst/>
                        <a:latin typeface="+mj-lt"/>
                        <a:ea typeface="+mn-ea"/>
                        <a:cs typeface="Times New Roman" panose="02020603050405020304" pitchFamily="18" charset="0"/>
                      </a:endParaRPr>
                    </a:p>
                    <a:p>
                      <a:endParaRPr lang="en-HK" sz="1100" b="0" i="0" baseline="0" dirty="0">
                        <a:solidFill>
                          <a:schemeClr val="tx1">
                            <a:lumMod val="75000"/>
                            <a:lumOff val="25000"/>
                          </a:schemeClr>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0" dirty="0">
                          <a:solidFill>
                            <a:schemeClr val="tx1">
                              <a:lumMod val="75000"/>
                              <a:lumOff val="25000"/>
                            </a:schemeClr>
                          </a:solidFill>
                          <a:effectLst/>
                          <a:latin typeface="+mj-lt"/>
                          <a:cs typeface="Times New Roman" panose="02020603050405020304" pitchFamily="18" charset="0"/>
                        </a:rPr>
                        <a:t>Game development - music and sound effect development</a:t>
                      </a:r>
                      <a:endParaRPr lang="en-US" sz="1100" kern="100" dirty="0">
                        <a:solidFill>
                          <a:schemeClr val="tx1">
                            <a:lumMod val="75000"/>
                            <a:lumOff val="25000"/>
                          </a:schemeClr>
                        </a:solidFill>
                        <a:effectLst/>
                        <a:latin typeface="+mj-lt"/>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HK" sz="1100" kern="0" dirty="0">
                        <a:solidFill>
                          <a:schemeClr val="tx1">
                            <a:lumMod val="75000"/>
                            <a:lumOff val="25000"/>
                          </a:schemeClr>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HK" sz="1100" dirty="0">
                          <a:solidFill>
                            <a:schemeClr val="tx1">
                              <a:lumMod val="75000"/>
                              <a:lumOff val="25000"/>
                            </a:schemeClr>
                          </a:solidFill>
                          <a:latin typeface="+mj-lt"/>
                        </a:rPr>
                        <a:t>Payment gateway integration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HK" sz="1100" kern="0" dirty="0">
                        <a:solidFill>
                          <a:schemeClr val="tx1">
                            <a:lumMod val="75000"/>
                            <a:lumOff val="25000"/>
                          </a:schemeClr>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HK" sz="1100" dirty="0">
                          <a:solidFill>
                            <a:schemeClr val="tx1">
                              <a:lumMod val="75000"/>
                              <a:lumOff val="25000"/>
                            </a:schemeClr>
                          </a:solidFill>
                          <a:latin typeface="+mj-lt"/>
                        </a:rPr>
                        <a:t>Complete full payment gateway integration</a:t>
                      </a:r>
                    </a:p>
                    <a:p>
                      <a:pPr marL="0" indent="0">
                        <a:buFont typeface="Arial" panose="020B0604020202020204" pitchFamily="34" charset="0"/>
                        <a:buNone/>
                      </a:pPr>
                      <a:endParaRPr lang="en-HK" sz="1100" dirty="0">
                        <a:solidFill>
                          <a:schemeClr val="tx1">
                            <a:lumMod val="75000"/>
                            <a:lumOff val="25000"/>
                          </a:schemeClr>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0536008"/>
                  </a:ext>
                </a:extLst>
              </a:tr>
              <a:tr h="8728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tx1">
                              <a:lumMod val="65000"/>
                              <a:lumOff val="35000"/>
                            </a:schemeClr>
                          </a:solidFill>
                          <a:latin typeface="+mn-lt"/>
                          <a:ea typeface="+mn-ea"/>
                          <a:cs typeface="+mn-cs"/>
                        </a:rPr>
                        <a:t>Finance Planning</a:t>
                      </a:r>
                    </a:p>
                    <a:p>
                      <a:pPr marL="0" algn="l" defTabSz="914400" rtl="0" eaLnBrk="1" latinLnBrk="0" hangingPunct="1"/>
                      <a:r>
                        <a:rPr lang="en-HK" sz="1400" b="1" kern="1200" dirty="0">
                          <a:solidFill>
                            <a:schemeClr val="tx1">
                              <a:lumMod val="65000"/>
                              <a:lumOff val="35000"/>
                            </a:schemeClr>
                          </a:solidFill>
                          <a:latin typeface="+mn-lt"/>
                          <a:ea typeface="+mn-ea"/>
                          <a:cs typeface="+mn-cs"/>
                        </a:rPr>
                        <a:t>&amp;</a:t>
                      </a:r>
                    </a:p>
                    <a:p>
                      <a:pPr marL="0" algn="l" defTabSz="914400" rtl="0" eaLnBrk="1" latinLnBrk="0" hangingPunct="1"/>
                      <a:r>
                        <a:rPr lang="en-HK" sz="1400" b="1" kern="1200" dirty="0">
                          <a:solidFill>
                            <a:schemeClr val="tx1">
                              <a:lumMod val="65000"/>
                              <a:lumOff val="35000"/>
                            </a:schemeClr>
                          </a:solidFill>
                          <a:latin typeface="+mn-lt"/>
                          <a:ea typeface="+mn-ea"/>
                          <a:cs typeface="+mn-cs"/>
                        </a:rPr>
                        <a:t>Others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tx1">
                              <a:lumMod val="75000"/>
                              <a:lumOff val="25000"/>
                            </a:schemeClr>
                          </a:solidFill>
                          <a:latin typeface="+mj-lt"/>
                        </a:rPr>
                        <a:t>Bank account opening</a:t>
                      </a:r>
                    </a:p>
                    <a:p>
                      <a:endParaRPr lang="en-HK" sz="1100" b="0" i="0" baseline="0" dirty="0">
                        <a:solidFill>
                          <a:schemeClr val="tx1">
                            <a:lumMod val="75000"/>
                            <a:lumOff val="25000"/>
                          </a:schemeClr>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HK" sz="1100" kern="1200" dirty="0">
                          <a:solidFill>
                            <a:schemeClr val="tx1">
                              <a:lumMod val="75000"/>
                              <a:lumOff val="25000"/>
                            </a:schemeClr>
                          </a:solidFill>
                          <a:latin typeface="+mj-lt"/>
                          <a:ea typeface="+mn-ea"/>
                          <a:cs typeface="+mn-cs"/>
                        </a:rPr>
                        <a:t>IP</a:t>
                      </a:r>
                      <a:r>
                        <a:rPr lang="en-HK" sz="1100" kern="1200" baseline="0" dirty="0">
                          <a:solidFill>
                            <a:schemeClr val="tx1">
                              <a:lumMod val="75000"/>
                              <a:lumOff val="25000"/>
                            </a:schemeClr>
                          </a:solidFill>
                          <a:latin typeface="+mj-lt"/>
                          <a:ea typeface="+mn-ea"/>
                          <a:cs typeface="+mn-cs"/>
                        </a:rPr>
                        <a:t> register for game character </a:t>
                      </a:r>
                      <a:endParaRPr lang="en-US" sz="1100" kern="1200" dirty="0">
                        <a:solidFill>
                          <a:schemeClr val="tx1">
                            <a:lumMod val="75000"/>
                            <a:lumOff val="25000"/>
                          </a:schemeClr>
                        </a:solidFill>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HK" sz="1100" kern="0" dirty="0">
                        <a:solidFill>
                          <a:schemeClr val="tx1">
                            <a:lumMod val="75000"/>
                            <a:lumOff val="25000"/>
                          </a:schemeClr>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HK" sz="1100" dirty="0">
                          <a:solidFill>
                            <a:schemeClr val="tx1">
                              <a:lumMod val="75000"/>
                              <a:lumOff val="25000"/>
                            </a:schemeClr>
                          </a:solidFill>
                          <a:latin typeface="+mj-lt"/>
                        </a:rPr>
                        <a:t>Negotiate payment gateway with </a:t>
                      </a:r>
                      <a:r>
                        <a:rPr lang="en-HK" sz="1100" dirty="0" err="1">
                          <a:solidFill>
                            <a:schemeClr val="tx1">
                              <a:lumMod val="75000"/>
                              <a:lumOff val="25000"/>
                            </a:schemeClr>
                          </a:solidFill>
                          <a:latin typeface="+mj-lt"/>
                        </a:rPr>
                        <a:t>Paypal</a:t>
                      </a:r>
                      <a:r>
                        <a:rPr lang="en-HK" sz="1100" baseline="0" dirty="0">
                          <a:solidFill>
                            <a:schemeClr val="tx1">
                              <a:lumMod val="75000"/>
                              <a:lumOff val="25000"/>
                            </a:schemeClr>
                          </a:solidFill>
                          <a:latin typeface="+mj-lt"/>
                        </a:rPr>
                        <a:t> and banks</a:t>
                      </a:r>
                      <a:endParaRPr lang="en-HK" sz="1100" dirty="0">
                        <a:solidFill>
                          <a:schemeClr val="tx1">
                            <a:lumMod val="75000"/>
                            <a:lumOff val="25000"/>
                          </a:schemeClr>
                        </a:solidFill>
                        <a:latin typeface="+mj-lt"/>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HK" sz="1100" kern="0" dirty="0">
                        <a:solidFill>
                          <a:schemeClr val="tx1">
                            <a:lumMod val="75000"/>
                            <a:lumOff val="25000"/>
                          </a:schemeClr>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kern="1200" dirty="0">
                          <a:solidFill>
                            <a:schemeClr val="tx1">
                              <a:lumMod val="75000"/>
                              <a:lumOff val="25000"/>
                            </a:schemeClr>
                          </a:solidFill>
                          <a:latin typeface="+mj-lt"/>
                          <a:ea typeface="+mn-ea"/>
                          <a:cs typeface="+mn-cs"/>
                        </a:rPr>
                        <a:t>Online payment</a:t>
                      </a:r>
                      <a:r>
                        <a:rPr lang="en-US" sz="1100" kern="1200" baseline="0" dirty="0">
                          <a:solidFill>
                            <a:schemeClr val="tx1">
                              <a:lumMod val="75000"/>
                              <a:lumOff val="25000"/>
                            </a:schemeClr>
                          </a:solidFill>
                          <a:latin typeface="+mj-lt"/>
                          <a:ea typeface="+mn-ea"/>
                          <a:cs typeface="+mn-cs"/>
                        </a:rPr>
                        <a:t> gateway implemented</a:t>
                      </a:r>
                      <a:endParaRPr lang="en-US" sz="1100" kern="1200" dirty="0">
                        <a:solidFill>
                          <a:schemeClr val="tx1">
                            <a:lumMod val="75000"/>
                            <a:lumOff val="25000"/>
                          </a:schemeClr>
                        </a:solidFill>
                        <a:latin typeface="+mj-lt"/>
                        <a:ea typeface="+mn-ea"/>
                        <a:cs typeface="+mn-cs"/>
                      </a:endParaRPr>
                    </a:p>
                    <a:p>
                      <a:pPr marL="0" indent="0">
                        <a:buFont typeface="Arial" panose="020B0604020202020204" pitchFamily="34" charset="0"/>
                        <a:buNone/>
                      </a:pPr>
                      <a:endParaRPr lang="en-HK" sz="1100" dirty="0">
                        <a:solidFill>
                          <a:schemeClr val="tx1">
                            <a:lumMod val="75000"/>
                            <a:lumOff val="25000"/>
                          </a:schemeClr>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91211834"/>
                  </a:ext>
                </a:extLst>
              </a:tr>
            </a:tbl>
          </a:graphicData>
        </a:graphic>
      </p:graphicFrame>
    </p:spTree>
    <p:extLst>
      <p:ext uri="{BB962C8B-B14F-4D97-AF65-F5344CB8AC3E}">
        <p14:creationId xmlns:p14="http://schemas.microsoft.com/office/powerpoint/2010/main" val="3771389888"/>
      </p:ext>
    </p:extLst>
  </p:cSld>
  <p:clrMapOvr>
    <a:masterClrMapping/>
  </p:clrMapOvr>
</p:sld>
</file>

<file path=ppt/theme/theme1.xml><?xml version="1.0" encoding="utf-8"?>
<a:theme xmlns:a="http://schemas.openxmlformats.org/drawingml/2006/main" name="Retrospect">
  <a:themeElements>
    <a:clrScheme name="STEP2">
      <a:dk1>
        <a:srgbClr val="000000"/>
      </a:dk1>
      <a:lt1>
        <a:srgbClr val="FFFFFF"/>
      </a:lt1>
      <a:dk2>
        <a:srgbClr val="F2620F"/>
      </a:dk2>
      <a:lt2>
        <a:srgbClr val="F2E0D5"/>
      </a:lt2>
      <a:accent1>
        <a:srgbClr val="03178C"/>
      </a:accent1>
      <a:accent2>
        <a:srgbClr val="480599"/>
      </a:accent2>
      <a:accent3>
        <a:srgbClr val="1705A3"/>
      </a:accent3>
      <a:accent4>
        <a:srgbClr val="0546A3"/>
      </a:accent4>
      <a:accent5>
        <a:srgbClr val="056999"/>
      </a:accent5>
      <a:accent6>
        <a:srgbClr val="0587AD"/>
      </a:accent6>
      <a:hlink>
        <a:srgbClr val="F9071C"/>
      </a:hlink>
      <a:folHlink>
        <a:srgbClr val="FDCDD1"/>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2f19533a-d251-410f-9650-2cefcd2e22ad">
      <Terms xmlns="http://schemas.microsoft.com/office/infopath/2007/PartnerControls"/>
    </lcf76f155ced4ddcb4097134ff3c332f>
    <TaxCatchAll xmlns="4d40e0de-2577-4d1a-9bf4-c734be87b8f7"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492E47E1060D442BF2103F701EA1030" ma:contentTypeVersion="17" ma:contentTypeDescription="Create a new document." ma:contentTypeScope="" ma:versionID="163c718cf5f59d8c6d727a642d0b1cc3">
  <xsd:schema xmlns:xsd="http://www.w3.org/2001/XMLSchema" xmlns:xs="http://www.w3.org/2001/XMLSchema" xmlns:p="http://schemas.microsoft.com/office/2006/metadata/properties" xmlns:ns2="2f19533a-d251-410f-9650-2cefcd2e22ad" xmlns:ns3="4d40e0de-2577-4d1a-9bf4-c734be87b8f7" targetNamespace="http://schemas.microsoft.com/office/2006/metadata/properties" ma:root="true" ma:fieldsID="fe08535cbdc8930354b2927189061ea3" ns2:_="" ns3:_="">
    <xsd:import namespace="2f19533a-d251-410f-9650-2cefcd2e22ad"/>
    <xsd:import namespace="4d40e0de-2577-4d1a-9bf4-c734be87b8f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element ref="ns2:MediaServiceAutoKeyPoints" minOccurs="0"/>
                <xsd:element ref="ns2:MediaServiceKeyPoints" minOccurs="0"/>
                <xsd:element ref="ns2:MediaServiceGenerationTime" minOccurs="0"/>
                <xsd:element ref="ns2:MediaServiceEventHashCode" minOccurs="0"/>
                <xsd:element ref="ns2:MediaServiceOCR"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19533a-d251-410f-9650-2cefcd2e22a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feb92707-235b-49d4-9598-b5d873aa68b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d40e0de-2577-4d1a-9bf4-c734be87b8f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2f4cf4b-f035-43a5-b6ac-0ea67861dffc}" ma:internalName="TaxCatchAll" ma:showField="CatchAllData" ma:web="4d40e0de-2577-4d1a-9bf4-c734be87b8f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C6F3A6E-4952-4F9D-93BE-9D691BC47B9F}">
  <ds:schemaRefs>
    <ds:schemaRef ds:uri="http://schemas.microsoft.com/sharepoint/v3/contenttype/forms"/>
  </ds:schemaRefs>
</ds:datastoreItem>
</file>

<file path=customXml/itemProps2.xml><?xml version="1.0" encoding="utf-8"?>
<ds:datastoreItem xmlns:ds="http://schemas.openxmlformats.org/officeDocument/2006/customXml" ds:itemID="{2B89E8F6-954F-48C6-8879-3A2FECFCCB24}">
  <ds:schemaRefs>
    <ds:schemaRef ds:uri="http://schemas.microsoft.com/office/2006/metadata/properties"/>
    <ds:schemaRef ds:uri="http://schemas.microsoft.com/office/infopath/2007/PartnerControls"/>
    <ds:schemaRef ds:uri="2f19533a-d251-410f-9650-2cefcd2e22ad"/>
    <ds:schemaRef ds:uri="4d40e0de-2577-4d1a-9bf4-c734be87b8f7"/>
  </ds:schemaRefs>
</ds:datastoreItem>
</file>

<file path=customXml/itemProps3.xml><?xml version="1.0" encoding="utf-8"?>
<ds:datastoreItem xmlns:ds="http://schemas.openxmlformats.org/officeDocument/2006/customXml" ds:itemID="{3FB03A8E-F628-4C48-93C0-B473584F991A}"/>
</file>

<file path=docProps/app.xml><?xml version="1.0" encoding="utf-8"?>
<Properties xmlns="http://schemas.openxmlformats.org/officeDocument/2006/extended-properties" xmlns:vt="http://schemas.openxmlformats.org/officeDocument/2006/docPropsVTypes">
  <Template/>
  <TotalTime>2840</TotalTime>
  <Words>473</Words>
  <Application>Microsoft Office PowerPoint</Application>
  <PresentationFormat>Widescreen</PresentationFormat>
  <Paragraphs>105</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Wingdings</vt:lpstr>
      <vt:lpstr>Retrospect</vt:lpstr>
      <vt:lpstr>  Hong Kong Techathon+ 2025 </vt:lpstr>
      <vt:lpstr>Proposal Template </vt:lpstr>
      <vt:lpstr>Project at a Glance</vt:lpstr>
      <vt:lpstr>Project/ Product Features</vt:lpstr>
      <vt:lpstr>Competitive Analysis</vt:lpstr>
      <vt:lpstr>Perceptual Mapping</vt:lpstr>
      <vt:lpstr>Business Model</vt:lpstr>
      <vt:lpstr>R&amp;D Plan and the Team </vt:lpstr>
      <vt:lpstr>Project Schedule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nth Mouth Milestone Report</dc:title>
  <dc:creator>Lowell HM Kong</dc:creator>
  <cp:lastModifiedBy>Grace PS Lai</cp:lastModifiedBy>
  <cp:revision>75</cp:revision>
  <cp:lastPrinted>2020-05-21T07:06:10Z</cp:lastPrinted>
  <dcterms:created xsi:type="dcterms:W3CDTF">2020-01-31T15:29:31Z</dcterms:created>
  <dcterms:modified xsi:type="dcterms:W3CDTF">2024-07-25T04:24:14Z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b40898e-8284-402c-838e-1fd1e257f0ce_Enabled">
    <vt:lpwstr>true</vt:lpwstr>
  </property>
  <property fmtid="{D5CDD505-2E9C-101B-9397-08002B2CF9AE}" pid="3" name="MSIP_Label_cb40898e-8284-402c-838e-1fd1e257f0ce_SetDate">
    <vt:lpwstr>2021-07-14T03:23:56Z</vt:lpwstr>
  </property>
  <property fmtid="{D5CDD505-2E9C-101B-9397-08002B2CF9AE}" pid="4" name="MSIP_Label_cb40898e-8284-402c-838e-1fd1e257f0ce_Method">
    <vt:lpwstr>Standard</vt:lpwstr>
  </property>
  <property fmtid="{D5CDD505-2E9C-101B-9397-08002B2CF9AE}" pid="5" name="MSIP_Label_cb40898e-8284-402c-838e-1fd1e257f0ce_Name">
    <vt:lpwstr>Restricted (No Protection)</vt:lpwstr>
  </property>
  <property fmtid="{D5CDD505-2E9C-101B-9397-08002B2CF9AE}" pid="6" name="MSIP_Label_cb40898e-8284-402c-838e-1fd1e257f0ce_SiteId">
    <vt:lpwstr>b3e19ac2-e192-44c8-90bd-41acbfb3dcdb</vt:lpwstr>
  </property>
  <property fmtid="{D5CDD505-2E9C-101B-9397-08002B2CF9AE}" pid="7" name="MSIP_Label_cb40898e-8284-402c-838e-1fd1e257f0ce_ActionId">
    <vt:lpwstr>a74122f7-6ece-429f-a2dc-e598a1e06a5e</vt:lpwstr>
  </property>
  <property fmtid="{D5CDD505-2E9C-101B-9397-08002B2CF9AE}" pid="8" name="MSIP_Label_cb40898e-8284-402c-838e-1fd1e257f0ce_ContentBits">
    <vt:lpwstr>0</vt:lpwstr>
  </property>
  <property fmtid="{D5CDD505-2E9C-101B-9397-08002B2CF9AE}" pid="9" name="ContentTypeId">
    <vt:lpwstr>0x0101007492E47E1060D442BF2103F701EA1030</vt:lpwstr>
  </property>
  <property fmtid="{D5CDD505-2E9C-101B-9397-08002B2CF9AE}" pid="10" name="MediaServiceImageTags">
    <vt:lpwstr/>
  </property>
</Properties>
</file>